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9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Archivo Black" charset="1" panose="020B0A03020202020B04"/>
      <p:regular r:id="rId32"/>
    </p:embeddedFont>
    <p:embeddedFont>
      <p:font typeface="Arimo" charset="1" panose="020B0604020202020204"/>
      <p:regular r:id="rId33"/>
    </p:embeddedFont>
    <p:embeddedFont>
      <p:font typeface="Arial" charset="1" panose="020B0502020202020204"/>
      <p:regular r:id="rId34"/>
    </p:embeddedFont>
    <p:embeddedFont>
      <p:font typeface="Canva Sans Bold" charset="1" panose="020B0803030501040103"/>
      <p:regular r:id="rId45"/>
    </p:embeddedFont>
    <p:embeddedFont>
      <p:font typeface="Arimo Bold" charset="1" panose="020B0704020202020204"/>
      <p:regular r:id="rId47"/>
    </p:embeddedFont>
    <p:embeddedFont>
      <p:font typeface="Arial Bold" charset="1" panose="020B0802020202020204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notesMasters/notesMaster1.xml" Type="http://schemas.openxmlformats.org/officeDocument/2006/relationships/notesMaster"/><Relationship Id="rId3" Target="viewProps.xml" Type="http://schemas.openxmlformats.org/officeDocument/2006/relationships/viewProps"/><Relationship Id="rId30" Target="theme/theme2.xml" Type="http://schemas.openxmlformats.org/officeDocument/2006/relationships/theme"/><Relationship Id="rId31" Target="notesSlides/notesSlide1.xml" Type="http://schemas.openxmlformats.org/officeDocument/2006/relationships/notes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notesSlides/notesSlide2.xml" Type="http://schemas.openxmlformats.org/officeDocument/2006/relationships/notesSlide"/><Relationship Id="rId36" Target="notesSlides/notesSlide3.xml" Type="http://schemas.openxmlformats.org/officeDocument/2006/relationships/notesSlide"/><Relationship Id="rId37" Target="notesSlides/notesSlide4.xml" Type="http://schemas.openxmlformats.org/officeDocument/2006/relationships/notesSlide"/><Relationship Id="rId38" Target="notesSlides/notesSlide5.xml" Type="http://schemas.openxmlformats.org/officeDocument/2006/relationships/notesSlide"/><Relationship Id="rId39" Target="notesSlides/notesSlide6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7.xml" Type="http://schemas.openxmlformats.org/officeDocument/2006/relationships/notesSlide"/><Relationship Id="rId41" Target="notesSlides/notesSlide8.xml" Type="http://schemas.openxmlformats.org/officeDocument/2006/relationships/notesSlide"/><Relationship Id="rId42" Target="notesSlides/notesSlide9.xml" Type="http://schemas.openxmlformats.org/officeDocument/2006/relationships/notesSlide"/><Relationship Id="rId43" Target="notesSlides/notesSlide10.xml" Type="http://schemas.openxmlformats.org/officeDocument/2006/relationships/notesSlide"/><Relationship Id="rId44" Target="notesSlides/notesSlide11.xml" Type="http://schemas.openxmlformats.org/officeDocument/2006/relationships/notesSlide"/><Relationship Id="rId45" Target="fonts/font45.fntdata" Type="http://schemas.openxmlformats.org/officeDocument/2006/relationships/font"/><Relationship Id="rId46" Target="notesSlides/notesSlide12.xml" Type="http://schemas.openxmlformats.org/officeDocument/2006/relationships/notesSlide"/><Relationship Id="rId47" Target="fonts/font47.fntdata" Type="http://schemas.openxmlformats.org/officeDocument/2006/relationships/font"/><Relationship Id="rId48" Target="notesSlides/notesSlide13.xml" Type="http://schemas.openxmlformats.org/officeDocument/2006/relationships/notesSlide"/><Relationship Id="rId49" Target="notesSlides/notesSlide14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15.xml" Type="http://schemas.openxmlformats.org/officeDocument/2006/relationships/notesSlide"/><Relationship Id="rId51" Target="notesSlides/notesSlide16.xml" Type="http://schemas.openxmlformats.org/officeDocument/2006/relationships/notesSlide"/><Relationship Id="rId52" Target="notesSlides/notesSlide17.xml" Type="http://schemas.openxmlformats.org/officeDocument/2006/relationships/notesSlide"/><Relationship Id="rId53" Target="fonts/font53.fntdata" Type="http://schemas.openxmlformats.org/officeDocument/2006/relationships/font"/><Relationship Id="rId54" Target="notesSlides/notesSlide18.xml" Type="http://schemas.openxmlformats.org/officeDocument/2006/relationships/notesSlide"/><Relationship Id="rId55" Target="notesSlides/notesSlide19.xml" Type="http://schemas.openxmlformats.org/officeDocument/2006/relationships/notesSlide"/><Relationship Id="rId56" Target="notesSlides/notesSlide20.xml" Type="http://schemas.openxmlformats.org/officeDocument/2006/relationships/notesSlide"/><Relationship Id="rId57" Target="notesSlides/notesSlide21.xml" Type="http://schemas.openxmlformats.org/officeDocument/2006/relationships/notesSlide"/><Relationship Id="rId58" Target="notesSlides/notesSlide22.xml" Type="http://schemas.openxmlformats.org/officeDocument/2006/relationships/notesSlide"/><Relationship Id="rId59" Target="notesSlides/notesSlide23.xml" Type="http://schemas.openxmlformats.org/officeDocument/2006/relationships/notesSlide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2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svg" Type="http://schemas.openxmlformats.org/officeDocument/2006/relationships/image"/><Relationship Id="rId12" Target="../media/image10.png" Type="http://schemas.openxmlformats.org/officeDocument/2006/relationships/image"/><Relationship Id="rId13" Target="../media/image11.svg" Type="http://schemas.openxmlformats.org/officeDocument/2006/relationships/image"/><Relationship Id="rId14" Target="../media/image12.png" Type="http://schemas.openxmlformats.org/officeDocument/2006/relationships/image"/><Relationship Id="rId15" Target="../media/image13.svg" Type="http://schemas.openxmlformats.org/officeDocument/2006/relationships/image"/><Relationship Id="rId16" Target="../media/image14.png" Type="http://schemas.openxmlformats.org/officeDocument/2006/relationships/image"/><Relationship Id="rId17" Target="../media/image15.svg" Type="http://schemas.openxmlformats.org/officeDocument/2006/relationships/image"/><Relationship Id="rId18" Target="../media/image16.png" Type="http://schemas.openxmlformats.org/officeDocument/2006/relationships/image"/><Relationship Id="rId19" Target="../media/image17.svg" Type="http://schemas.openxmlformats.org/officeDocument/2006/relationships/image"/><Relationship Id="rId2" Target="../notesSlides/notesSlide1.xml" Type="http://schemas.openxmlformats.org/officeDocument/2006/relationships/notesSlide"/><Relationship Id="rId20" Target="../media/image18.png" Type="http://schemas.openxmlformats.org/officeDocument/2006/relationships/image"/><Relationship Id="rId21" Target="../media/image19.svg" Type="http://schemas.openxmlformats.org/officeDocument/2006/relationships/image"/><Relationship Id="rId22" Target="../media/image20.png" Type="http://schemas.openxmlformats.org/officeDocument/2006/relationships/image"/><Relationship Id="rId23" Target="../media/image21.svg" Type="http://schemas.openxmlformats.org/officeDocument/2006/relationships/image"/><Relationship Id="rId24" Target="../media/image22.png" Type="http://schemas.openxmlformats.org/officeDocument/2006/relationships/image"/><Relationship Id="rId25" Target="../media/image23.svg" Type="http://schemas.openxmlformats.org/officeDocument/2006/relationships/image"/><Relationship Id="rId26" Target="../media/image24.png" Type="http://schemas.openxmlformats.org/officeDocument/2006/relationships/image"/><Relationship Id="rId27" Target="../media/image25.svg" Type="http://schemas.openxmlformats.org/officeDocument/2006/relationships/image"/><Relationship Id="rId28" Target="../media/image26.png" Type="http://schemas.openxmlformats.org/officeDocument/2006/relationships/image"/><Relationship Id="rId29" Target="../media/image27.svg" Type="http://schemas.openxmlformats.org/officeDocument/2006/relationships/image"/><Relationship Id="rId3" Target="../media/image1.jpeg" Type="http://schemas.openxmlformats.org/officeDocument/2006/relationships/image"/><Relationship Id="rId30" Target="../media/image28.png" Type="http://schemas.openxmlformats.org/officeDocument/2006/relationships/image"/><Relationship Id="rId31" Target="../media/image29.svg" Type="http://schemas.openxmlformats.org/officeDocument/2006/relationships/image"/><Relationship Id="rId32" Target="../media/image30.png" Type="http://schemas.openxmlformats.org/officeDocument/2006/relationships/image"/><Relationship Id="rId33" Target="../media/image31.svg" Type="http://schemas.openxmlformats.org/officeDocument/2006/relationships/image"/><Relationship Id="rId34" Target="../media/image32.png" Type="http://schemas.openxmlformats.org/officeDocument/2006/relationships/image"/><Relationship Id="rId35" Target="../media/image33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jpeg" Type="http://schemas.openxmlformats.org/officeDocument/2006/relationships/image"/><Relationship Id="rId4" Target="../media/image55.png" Type="http://schemas.openxmlformats.org/officeDocument/2006/relationships/image"/><Relationship Id="rId5" Target="../media/image5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.jpeg" Type="http://schemas.openxmlformats.org/officeDocument/2006/relationships/image"/><Relationship Id="rId4" Target="https://www.kaggle.com/datasets/soumikrakshit/www.getchu.com" TargetMode="External" Type="http://schemas.openxmlformats.org/officeDocument/2006/relationships/hyperlink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.jpeg" Type="http://schemas.openxmlformats.org/officeDocument/2006/relationships/image"/><Relationship Id="rId4" Target="../media/image57.png" Type="http://schemas.openxmlformats.org/officeDocument/2006/relationships/image"/><Relationship Id="rId5" Target="../media/image58.svg" Type="http://schemas.openxmlformats.org/officeDocument/2006/relationships/image"/><Relationship Id="rId6" Target="../media/image59.png" Type="http://schemas.openxmlformats.org/officeDocument/2006/relationships/image"/><Relationship Id="rId7" Target="../media/image60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1.jpeg" Type="http://schemas.openxmlformats.org/officeDocument/2006/relationships/image"/><Relationship Id="rId4" Target="../media/image61.png" Type="http://schemas.openxmlformats.org/officeDocument/2006/relationships/image"/><Relationship Id="rId5" Target="../media/image6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1.jpe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1.jpeg" Type="http://schemas.openxmlformats.org/officeDocument/2006/relationships/image"/><Relationship Id="rId4" Target="../media/image45.png" Type="http://schemas.openxmlformats.org/officeDocument/2006/relationships/image"/><Relationship Id="rId5" Target="../media/image46.svg" Type="http://schemas.openxmlformats.org/officeDocument/2006/relationships/image"/><Relationship Id="rId6" Target="../media/image63.png" Type="http://schemas.openxmlformats.org/officeDocument/2006/relationships/image"/><Relationship Id="rId7" Target="../media/image64.gif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1.jpe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53.png" Type="http://schemas.openxmlformats.org/officeDocument/2006/relationships/image"/><Relationship Id="rId7" Target="../media/image54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1.jpeg" Type="http://schemas.openxmlformats.org/officeDocument/2006/relationships/image"/><Relationship Id="rId4" Target="../media/image65.png" Type="http://schemas.openxmlformats.org/officeDocument/2006/relationships/image"/><Relationship Id="rId5" Target="../media/image66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1.jpeg" Type="http://schemas.openxmlformats.org/officeDocument/2006/relationships/image"/><Relationship Id="rId4" Target="../media/image67.jpeg" Type="http://schemas.openxmlformats.org/officeDocument/2006/relationships/image"/><Relationship Id="rId5" Target="../media/image68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1.jpeg" Type="http://schemas.openxmlformats.org/officeDocument/2006/relationships/image"/><Relationship Id="rId4" Target="../media/image69.jpeg" Type="http://schemas.openxmlformats.org/officeDocument/2006/relationships/image"/><Relationship Id="rId5" Target="../media/image53.png" Type="http://schemas.openxmlformats.org/officeDocument/2006/relationships/image"/><Relationship Id="rId6" Target="../media/image5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jpe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Relationship Id="rId3" Target="../media/image70.jpeg" Type="http://schemas.openxmlformats.org/officeDocument/2006/relationships/image"/><Relationship Id="rId4" Target="../media/image7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Relationship Id="rId3" Target="../media/image1.jpeg" Type="http://schemas.openxmlformats.org/officeDocument/2006/relationships/image"/><Relationship Id="rId4" Target="../media/image7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2.xml" Type="http://schemas.openxmlformats.org/officeDocument/2006/relationships/notesSlide"/><Relationship Id="rId3" Target="../media/image1.jpeg" Type="http://schemas.openxmlformats.org/officeDocument/2006/relationships/image"/><Relationship Id="rId4" Target="../media/image7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3.xml" Type="http://schemas.openxmlformats.org/officeDocument/2006/relationships/notesSlide"/><Relationship Id="rId3" Target="../media/image1.jpeg" Type="http://schemas.openxmlformats.org/officeDocument/2006/relationships/image"/><Relationship Id="rId4" Target="../media/image74.png" Type="http://schemas.openxmlformats.org/officeDocument/2006/relationships/image"/><Relationship Id="rId5" Target="../media/image75.svg" Type="http://schemas.openxmlformats.org/officeDocument/2006/relationships/image"/><Relationship Id="rId6" Target="../media/image76.png" Type="http://schemas.openxmlformats.org/officeDocument/2006/relationships/image"/><Relationship Id="rId7" Target="../media/image7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jpe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jpe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42.png" Type="http://schemas.openxmlformats.org/officeDocument/2006/relationships/image"/><Relationship Id="rId4" Target="../media/image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jpe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jpeg" Type="http://schemas.openxmlformats.org/officeDocument/2006/relationships/image"/><Relationship Id="rId4" Target="../media/image45.png" Type="http://schemas.openxmlformats.org/officeDocument/2006/relationships/image"/><Relationship Id="rId5" Target="../media/image4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jpe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Relationship Id="rId6" Target="../media/image49.png" Type="http://schemas.openxmlformats.org/officeDocument/2006/relationships/image"/><Relationship Id="rId7" Target="../media/image50.svg" Type="http://schemas.openxmlformats.org/officeDocument/2006/relationships/image"/><Relationship Id="rId8" Target="../media/image51.png" Type="http://schemas.openxmlformats.org/officeDocument/2006/relationships/image"/><Relationship Id="rId9" Target="../media/image5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jpe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65700" y="2629500"/>
            <a:ext cx="3276000" cy="3276000"/>
            <a:chOff x="0" y="0"/>
            <a:chExt cx="4368000" cy="4368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68038" cy="4368038"/>
            </a:xfrm>
            <a:custGeom>
              <a:avLst/>
              <a:gdLst/>
              <a:ahLst/>
              <a:cxnLst/>
              <a:rect r="r" b="b" t="t" l="l"/>
              <a:pathLst>
                <a:path h="4368038" w="4368038">
                  <a:moveTo>
                    <a:pt x="0" y="2184019"/>
                  </a:moveTo>
                  <a:cubicBezTo>
                    <a:pt x="0" y="977773"/>
                    <a:pt x="977773" y="0"/>
                    <a:pt x="2184019" y="0"/>
                  </a:cubicBezTo>
                  <a:cubicBezTo>
                    <a:pt x="3390265" y="0"/>
                    <a:pt x="4368038" y="977773"/>
                    <a:pt x="4368038" y="2184019"/>
                  </a:cubicBezTo>
                  <a:cubicBezTo>
                    <a:pt x="4368038" y="3390265"/>
                    <a:pt x="3390138" y="4368038"/>
                    <a:pt x="2184019" y="4368038"/>
                  </a:cubicBezTo>
                  <a:cubicBezTo>
                    <a:pt x="977900" y="4368038"/>
                    <a:pt x="0" y="3390138"/>
                    <a:pt x="0" y="2184019"/>
                  </a:cubicBezTo>
                  <a:close/>
                </a:path>
              </a:pathLst>
            </a:custGeom>
            <a:solidFill>
              <a:srgbClr val="BE403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-208750" y="6902450"/>
            <a:ext cx="7974000" cy="1839000"/>
            <a:chOff x="0" y="0"/>
            <a:chExt cx="10632000" cy="2452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632059" cy="2451989"/>
            </a:xfrm>
            <a:custGeom>
              <a:avLst/>
              <a:gdLst/>
              <a:ahLst/>
              <a:cxnLst/>
              <a:rect r="r" b="b" t="t" l="l"/>
              <a:pathLst>
                <a:path h="2451989" w="10632059">
                  <a:moveTo>
                    <a:pt x="50800" y="0"/>
                  </a:moveTo>
                  <a:lnTo>
                    <a:pt x="10581259" y="0"/>
                  </a:lnTo>
                  <a:cubicBezTo>
                    <a:pt x="10609326" y="0"/>
                    <a:pt x="10632059" y="22733"/>
                    <a:pt x="10632059" y="50800"/>
                  </a:cubicBezTo>
                  <a:lnTo>
                    <a:pt x="10632059" y="2401189"/>
                  </a:lnTo>
                  <a:cubicBezTo>
                    <a:pt x="10632059" y="2429256"/>
                    <a:pt x="10609326" y="2451989"/>
                    <a:pt x="10581259" y="2451989"/>
                  </a:cubicBezTo>
                  <a:lnTo>
                    <a:pt x="50800" y="2451989"/>
                  </a:lnTo>
                  <a:cubicBezTo>
                    <a:pt x="22733" y="2451989"/>
                    <a:pt x="0" y="2429256"/>
                    <a:pt x="0" y="2401189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2401189"/>
                  </a:lnTo>
                  <a:lnTo>
                    <a:pt x="50800" y="2401189"/>
                  </a:lnTo>
                  <a:lnTo>
                    <a:pt x="50800" y="2350389"/>
                  </a:lnTo>
                  <a:lnTo>
                    <a:pt x="10581259" y="2350389"/>
                  </a:lnTo>
                  <a:lnTo>
                    <a:pt x="10581259" y="2401189"/>
                  </a:lnTo>
                  <a:lnTo>
                    <a:pt x="10530459" y="2401189"/>
                  </a:lnTo>
                  <a:lnTo>
                    <a:pt x="10530459" y="50800"/>
                  </a:lnTo>
                  <a:lnTo>
                    <a:pt x="10581259" y="50800"/>
                  </a:lnTo>
                  <a:lnTo>
                    <a:pt x="10581259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517875" y="1536650"/>
            <a:ext cx="9448950" cy="624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39"/>
              </a:lnSpc>
            </a:pPr>
            <a:r>
              <a:rPr lang="en-US" sz="81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ANIME</a:t>
            </a:r>
          </a:p>
          <a:p>
            <a:pPr algn="l">
              <a:lnSpc>
                <a:spcPts val="9839"/>
              </a:lnSpc>
            </a:pPr>
            <a:r>
              <a:rPr lang="en-US" sz="81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EMOTION</a:t>
            </a:r>
          </a:p>
          <a:p>
            <a:pPr algn="l">
              <a:lnSpc>
                <a:spcPts val="9839"/>
              </a:lnSpc>
            </a:pPr>
            <a:r>
              <a:rPr lang="en-US" sz="81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DETECTION</a:t>
            </a:r>
          </a:p>
          <a:p>
            <a:pPr algn="l">
              <a:lnSpc>
                <a:spcPts val="9839"/>
              </a:lnSpc>
            </a:pPr>
            <a:r>
              <a:rPr lang="en-US" sz="81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MODEL</a:t>
            </a:r>
          </a:p>
          <a:p>
            <a:pPr algn="l">
              <a:lnSpc>
                <a:spcPts val="984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517875" y="7312812"/>
            <a:ext cx="5606550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9"/>
              </a:lnSpc>
            </a:pPr>
            <a:r>
              <a:rPr lang="en-US" sz="40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By Group 8</a:t>
            </a:r>
          </a:p>
          <a:p>
            <a:pPr algn="l">
              <a:lnSpc>
                <a:spcPts val="4919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749920" y="1113300"/>
            <a:ext cx="6620034" cy="2516663"/>
          </a:xfrm>
          <a:custGeom>
            <a:avLst/>
            <a:gdLst/>
            <a:ahLst/>
            <a:cxnLst/>
            <a:rect r="r" b="b" t="t" l="l"/>
            <a:pathLst>
              <a:path h="2516663" w="6620034">
                <a:moveTo>
                  <a:pt x="0" y="0"/>
                </a:moveTo>
                <a:lnTo>
                  <a:pt x="6620034" y="0"/>
                </a:lnTo>
                <a:lnTo>
                  <a:pt x="6620034" y="2516662"/>
                </a:lnTo>
                <a:lnTo>
                  <a:pt x="0" y="25166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895850" y="-1408950"/>
            <a:ext cx="3263400" cy="4512600"/>
            <a:chOff x="0" y="0"/>
            <a:chExt cx="4351200" cy="6016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351147" cy="6016752"/>
            </a:xfrm>
            <a:custGeom>
              <a:avLst/>
              <a:gdLst/>
              <a:ahLst/>
              <a:cxnLst/>
              <a:rect r="r" b="b" t="t" l="l"/>
              <a:pathLst>
                <a:path h="6016752" w="4351147">
                  <a:moveTo>
                    <a:pt x="50800" y="0"/>
                  </a:moveTo>
                  <a:lnTo>
                    <a:pt x="4300347" y="0"/>
                  </a:lnTo>
                  <a:cubicBezTo>
                    <a:pt x="4328414" y="0"/>
                    <a:pt x="4351147" y="22733"/>
                    <a:pt x="4351147" y="50800"/>
                  </a:cubicBezTo>
                  <a:lnTo>
                    <a:pt x="4351147" y="5965952"/>
                  </a:lnTo>
                  <a:cubicBezTo>
                    <a:pt x="4351147" y="5994019"/>
                    <a:pt x="4328414" y="6016752"/>
                    <a:pt x="4300347" y="6016752"/>
                  </a:cubicBezTo>
                  <a:lnTo>
                    <a:pt x="50800" y="6016752"/>
                  </a:lnTo>
                  <a:cubicBezTo>
                    <a:pt x="22733" y="6016752"/>
                    <a:pt x="0" y="5994019"/>
                    <a:pt x="0" y="5965952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5965952"/>
                  </a:lnTo>
                  <a:lnTo>
                    <a:pt x="50800" y="5965952"/>
                  </a:lnTo>
                  <a:lnTo>
                    <a:pt x="50800" y="5915152"/>
                  </a:lnTo>
                  <a:lnTo>
                    <a:pt x="4300347" y="5915152"/>
                  </a:lnTo>
                  <a:lnTo>
                    <a:pt x="4300347" y="5965952"/>
                  </a:lnTo>
                  <a:lnTo>
                    <a:pt x="4249547" y="5965952"/>
                  </a:lnTo>
                  <a:lnTo>
                    <a:pt x="4249547" y="50800"/>
                  </a:lnTo>
                  <a:lnTo>
                    <a:pt x="4300347" y="50800"/>
                  </a:lnTo>
                  <a:lnTo>
                    <a:pt x="4300347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750300" y="3850226"/>
            <a:ext cx="3202800" cy="4909800"/>
            <a:chOff x="0" y="0"/>
            <a:chExt cx="4270400" cy="654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270375" cy="6546342"/>
            </a:xfrm>
            <a:custGeom>
              <a:avLst/>
              <a:gdLst/>
              <a:ahLst/>
              <a:cxnLst/>
              <a:rect r="r" b="b" t="t" l="l"/>
              <a:pathLst>
                <a:path h="6546342" w="4270375">
                  <a:moveTo>
                    <a:pt x="0" y="0"/>
                  </a:moveTo>
                  <a:lnTo>
                    <a:pt x="4270375" y="0"/>
                  </a:lnTo>
                  <a:lnTo>
                    <a:pt x="4270375" y="6546342"/>
                  </a:lnTo>
                  <a:lnTo>
                    <a:pt x="0" y="6546342"/>
                  </a:lnTo>
                  <a:close/>
                </a:path>
              </a:pathLst>
            </a:custGeom>
            <a:solidFill>
              <a:srgbClr val="3C3C3D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2694334" y="3841288"/>
            <a:ext cx="422292" cy="262629"/>
          </a:xfrm>
          <a:custGeom>
            <a:avLst/>
            <a:gdLst/>
            <a:ahLst/>
            <a:cxnLst/>
            <a:rect r="r" b="b" t="t" l="l"/>
            <a:pathLst>
              <a:path h="262629" w="422292">
                <a:moveTo>
                  <a:pt x="0" y="0"/>
                </a:moveTo>
                <a:lnTo>
                  <a:pt x="422293" y="0"/>
                </a:lnTo>
                <a:lnTo>
                  <a:pt x="422293" y="262629"/>
                </a:lnTo>
                <a:lnTo>
                  <a:pt x="0" y="2626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215463" y="3841288"/>
            <a:ext cx="352638" cy="520998"/>
          </a:xfrm>
          <a:custGeom>
            <a:avLst/>
            <a:gdLst/>
            <a:ahLst/>
            <a:cxnLst/>
            <a:rect r="r" b="b" t="t" l="l"/>
            <a:pathLst>
              <a:path h="520998" w="352638">
                <a:moveTo>
                  <a:pt x="0" y="0"/>
                </a:moveTo>
                <a:lnTo>
                  <a:pt x="352638" y="0"/>
                </a:lnTo>
                <a:lnTo>
                  <a:pt x="352638" y="520998"/>
                </a:lnTo>
                <a:lnTo>
                  <a:pt x="0" y="5209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2668933" y="4102479"/>
            <a:ext cx="111724" cy="20448"/>
            <a:chOff x="0" y="0"/>
            <a:chExt cx="148965" cy="2726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127"/>
              <a:ext cx="148844" cy="27051"/>
            </a:xfrm>
            <a:custGeom>
              <a:avLst/>
              <a:gdLst/>
              <a:ahLst/>
              <a:cxnLst/>
              <a:rect r="r" b="b" t="t" l="l"/>
              <a:pathLst>
                <a:path h="27051" w="148844">
                  <a:moveTo>
                    <a:pt x="32258" y="0"/>
                  </a:moveTo>
                  <a:cubicBezTo>
                    <a:pt x="21971" y="10033"/>
                    <a:pt x="13716" y="16891"/>
                    <a:pt x="6858" y="21971"/>
                  </a:cubicBezTo>
                  <a:cubicBezTo>
                    <a:pt x="3429" y="25273"/>
                    <a:pt x="0" y="27051"/>
                    <a:pt x="0" y="27051"/>
                  </a:cubicBezTo>
                  <a:cubicBezTo>
                    <a:pt x="10287" y="27051"/>
                    <a:pt x="21971" y="27051"/>
                    <a:pt x="32258" y="25400"/>
                  </a:cubicBezTo>
                  <a:cubicBezTo>
                    <a:pt x="35560" y="25400"/>
                    <a:pt x="37211" y="25400"/>
                    <a:pt x="38989" y="23876"/>
                  </a:cubicBezTo>
                  <a:cubicBezTo>
                    <a:pt x="50927" y="22225"/>
                    <a:pt x="60960" y="20447"/>
                    <a:pt x="72771" y="18796"/>
                  </a:cubicBezTo>
                  <a:lnTo>
                    <a:pt x="77851" y="18796"/>
                  </a:lnTo>
                  <a:cubicBezTo>
                    <a:pt x="88138" y="15367"/>
                    <a:pt x="98171" y="13716"/>
                    <a:pt x="108204" y="11938"/>
                  </a:cubicBezTo>
                  <a:cubicBezTo>
                    <a:pt x="111633" y="10287"/>
                    <a:pt x="113284" y="10287"/>
                    <a:pt x="115062" y="10287"/>
                  </a:cubicBezTo>
                  <a:cubicBezTo>
                    <a:pt x="126873" y="6858"/>
                    <a:pt x="138811" y="3556"/>
                    <a:pt x="148844" y="25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2060257" y="5305823"/>
            <a:ext cx="48247" cy="35678"/>
            <a:chOff x="0" y="0"/>
            <a:chExt cx="64329" cy="4757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127"/>
              <a:ext cx="64389" cy="47244"/>
            </a:xfrm>
            <a:custGeom>
              <a:avLst/>
              <a:gdLst/>
              <a:ahLst/>
              <a:cxnLst/>
              <a:rect r="r" b="b" t="t" l="l"/>
              <a:pathLst>
                <a:path h="47244" w="64389">
                  <a:moveTo>
                    <a:pt x="64389" y="0"/>
                  </a:moveTo>
                  <a:cubicBezTo>
                    <a:pt x="42291" y="16891"/>
                    <a:pt x="20320" y="32131"/>
                    <a:pt x="0" y="47244"/>
                  </a:cubicBezTo>
                  <a:cubicBezTo>
                    <a:pt x="20320" y="32131"/>
                    <a:pt x="42291" y="16891"/>
                    <a:pt x="64389" y="0"/>
                  </a:cubicBezTo>
                  <a:close/>
                </a:path>
              </a:pathLst>
            </a:custGeom>
            <a:solidFill>
              <a:srgbClr val="FF2D00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2123627" y="5241177"/>
            <a:ext cx="72423" cy="54635"/>
            <a:chOff x="0" y="0"/>
            <a:chExt cx="96565" cy="7284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27" y="127"/>
              <a:ext cx="96266" cy="72771"/>
            </a:xfrm>
            <a:custGeom>
              <a:avLst/>
              <a:gdLst/>
              <a:ahLst/>
              <a:cxnLst/>
              <a:rect r="r" b="b" t="t" l="l"/>
              <a:pathLst>
                <a:path h="72771" w="96266">
                  <a:moveTo>
                    <a:pt x="96266" y="0"/>
                  </a:moveTo>
                  <a:cubicBezTo>
                    <a:pt x="62484" y="25273"/>
                    <a:pt x="30353" y="50673"/>
                    <a:pt x="0" y="72771"/>
                  </a:cubicBezTo>
                  <a:cubicBezTo>
                    <a:pt x="30353" y="50673"/>
                    <a:pt x="62484" y="25273"/>
                    <a:pt x="96266" y="0"/>
                  </a:cubicBezTo>
                  <a:close/>
                </a:path>
              </a:pathLst>
            </a:custGeom>
            <a:solidFill>
              <a:srgbClr val="FF2D00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2003170" y="5378136"/>
            <a:ext cx="6497" cy="3941"/>
            <a:chOff x="0" y="0"/>
            <a:chExt cx="8662" cy="525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127" y="127"/>
              <a:ext cx="8382" cy="4953"/>
            </a:xfrm>
            <a:custGeom>
              <a:avLst/>
              <a:gdLst/>
              <a:ahLst/>
              <a:cxnLst/>
              <a:rect r="r" b="b" t="t" l="l"/>
              <a:pathLst>
                <a:path h="4953" w="8382">
                  <a:moveTo>
                    <a:pt x="0" y="4953"/>
                  </a:moveTo>
                  <a:cubicBezTo>
                    <a:pt x="3302" y="3302"/>
                    <a:pt x="4953" y="1524"/>
                    <a:pt x="8382" y="0"/>
                  </a:cubicBezTo>
                  <a:cubicBezTo>
                    <a:pt x="4953" y="1524"/>
                    <a:pt x="3302" y="3302"/>
                    <a:pt x="0" y="4953"/>
                  </a:cubicBezTo>
                  <a:close/>
                </a:path>
              </a:pathLst>
            </a:custGeom>
            <a:solidFill>
              <a:srgbClr val="FF2D00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2668933" y="4118987"/>
            <a:ext cx="5219" cy="3941"/>
            <a:chOff x="0" y="0"/>
            <a:chExt cx="6958" cy="525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127"/>
              <a:ext cx="6858" cy="4953"/>
            </a:xfrm>
            <a:custGeom>
              <a:avLst/>
              <a:gdLst/>
              <a:ahLst/>
              <a:cxnLst/>
              <a:rect r="r" b="b" t="t" l="l"/>
              <a:pathLst>
                <a:path h="4953" w="6858">
                  <a:moveTo>
                    <a:pt x="0" y="4953"/>
                  </a:moveTo>
                  <a:cubicBezTo>
                    <a:pt x="0" y="4953"/>
                    <a:pt x="3429" y="3302"/>
                    <a:pt x="6858" y="0"/>
                  </a:cubicBezTo>
                  <a:cubicBezTo>
                    <a:pt x="3429" y="3302"/>
                    <a:pt x="0" y="4953"/>
                    <a:pt x="0" y="4953"/>
                  </a:cubicBezTo>
                  <a:close/>
                </a:path>
              </a:pathLst>
            </a:custGeom>
            <a:solidFill>
              <a:srgbClr val="FF2D00"/>
            </a:solid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10730063" y="3841288"/>
            <a:ext cx="1832418" cy="1964819"/>
          </a:xfrm>
          <a:custGeom>
            <a:avLst/>
            <a:gdLst/>
            <a:ahLst/>
            <a:cxnLst/>
            <a:rect r="r" b="b" t="t" l="l"/>
            <a:pathLst>
              <a:path h="1964819" w="1832418">
                <a:moveTo>
                  <a:pt x="0" y="0"/>
                </a:moveTo>
                <a:lnTo>
                  <a:pt x="1832418" y="0"/>
                </a:lnTo>
                <a:lnTo>
                  <a:pt x="1832418" y="1964818"/>
                </a:lnTo>
                <a:lnTo>
                  <a:pt x="0" y="19648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1340177" y="5001552"/>
            <a:ext cx="168491" cy="142923"/>
            <a:chOff x="0" y="0"/>
            <a:chExt cx="224655" cy="19056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24409" cy="190373"/>
            </a:xfrm>
            <a:custGeom>
              <a:avLst/>
              <a:gdLst/>
              <a:ahLst/>
              <a:cxnLst/>
              <a:rect r="r" b="b" t="t" l="l"/>
              <a:pathLst>
                <a:path h="190373" w="224409">
                  <a:moveTo>
                    <a:pt x="223012" y="0"/>
                  </a:moveTo>
                  <a:lnTo>
                    <a:pt x="204343" y="28829"/>
                  </a:lnTo>
                  <a:cubicBezTo>
                    <a:pt x="193294" y="26162"/>
                    <a:pt x="181991" y="24765"/>
                    <a:pt x="170815" y="24765"/>
                  </a:cubicBezTo>
                  <a:cubicBezTo>
                    <a:pt x="84455" y="24765"/>
                    <a:pt x="0" y="100965"/>
                    <a:pt x="1524" y="187706"/>
                  </a:cubicBezTo>
                  <a:cubicBezTo>
                    <a:pt x="11303" y="189611"/>
                    <a:pt x="21082" y="190373"/>
                    <a:pt x="30861" y="190373"/>
                  </a:cubicBezTo>
                  <a:cubicBezTo>
                    <a:pt x="129413" y="190373"/>
                    <a:pt x="224409" y="101473"/>
                    <a:pt x="22288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1534016" y="4058175"/>
            <a:ext cx="124398" cy="206717"/>
            <a:chOff x="0" y="0"/>
            <a:chExt cx="165864" cy="27562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65735" cy="275590"/>
            </a:xfrm>
            <a:custGeom>
              <a:avLst/>
              <a:gdLst/>
              <a:ahLst/>
              <a:cxnLst/>
              <a:rect r="r" b="b" t="t" l="l"/>
              <a:pathLst>
                <a:path h="275590" w="165735">
                  <a:moveTo>
                    <a:pt x="138684" y="0"/>
                  </a:moveTo>
                  <a:cubicBezTo>
                    <a:pt x="81280" y="67564"/>
                    <a:pt x="37211" y="147066"/>
                    <a:pt x="6858" y="229870"/>
                  </a:cubicBezTo>
                  <a:cubicBezTo>
                    <a:pt x="3429" y="241808"/>
                    <a:pt x="0" y="257048"/>
                    <a:pt x="6858" y="267081"/>
                  </a:cubicBezTo>
                  <a:cubicBezTo>
                    <a:pt x="11684" y="273177"/>
                    <a:pt x="18034" y="275590"/>
                    <a:pt x="25019" y="275590"/>
                  </a:cubicBezTo>
                  <a:cubicBezTo>
                    <a:pt x="37465" y="275590"/>
                    <a:pt x="51689" y="267970"/>
                    <a:pt x="62611" y="260350"/>
                  </a:cubicBezTo>
                  <a:cubicBezTo>
                    <a:pt x="96393" y="234950"/>
                    <a:pt x="131953" y="209550"/>
                    <a:pt x="165735" y="182499"/>
                  </a:cubicBezTo>
                  <a:lnTo>
                    <a:pt x="140462" y="52451"/>
                  </a:lnTo>
                  <a:lnTo>
                    <a:pt x="13868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31" id="31"/>
          <p:cNvSpPr/>
          <p:nvPr/>
        </p:nvSpPr>
        <p:spPr>
          <a:xfrm flipH="false" flipV="false" rot="0">
            <a:off x="12003170" y="5147351"/>
            <a:ext cx="314616" cy="234726"/>
          </a:xfrm>
          <a:custGeom>
            <a:avLst/>
            <a:gdLst/>
            <a:ahLst/>
            <a:cxnLst/>
            <a:rect r="r" b="b" t="t" l="l"/>
            <a:pathLst>
              <a:path h="234726" w="314616">
                <a:moveTo>
                  <a:pt x="0" y="0"/>
                </a:moveTo>
                <a:lnTo>
                  <a:pt x="314616" y="0"/>
                </a:lnTo>
                <a:lnTo>
                  <a:pt x="314616" y="234726"/>
                </a:lnTo>
                <a:lnTo>
                  <a:pt x="0" y="23472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2105894" y="3841288"/>
            <a:ext cx="833189" cy="1402499"/>
          </a:xfrm>
          <a:custGeom>
            <a:avLst/>
            <a:gdLst/>
            <a:ahLst/>
            <a:cxnLst/>
            <a:rect r="r" b="b" t="t" l="l"/>
            <a:pathLst>
              <a:path h="1402499" w="833189">
                <a:moveTo>
                  <a:pt x="0" y="0"/>
                </a:moveTo>
                <a:lnTo>
                  <a:pt x="833189" y="0"/>
                </a:lnTo>
                <a:lnTo>
                  <a:pt x="833189" y="1402498"/>
                </a:lnTo>
                <a:lnTo>
                  <a:pt x="0" y="140249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10763026" y="7182566"/>
            <a:ext cx="186490" cy="119280"/>
            <a:chOff x="0" y="0"/>
            <a:chExt cx="248654" cy="15904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48666" cy="158877"/>
            </a:xfrm>
            <a:custGeom>
              <a:avLst/>
              <a:gdLst/>
              <a:ahLst/>
              <a:cxnLst/>
              <a:rect r="r" b="b" t="t" l="l"/>
              <a:pathLst>
                <a:path h="158877" w="248666">
                  <a:moveTo>
                    <a:pt x="0" y="0"/>
                  </a:moveTo>
                  <a:cubicBezTo>
                    <a:pt x="82931" y="52451"/>
                    <a:pt x="167386" y="106553"/>
                    <a:pt x="248666" y="158877"/>
                  </a:cubicBezTo>
                  <a:cubicBezTo>
                    <a:pt x="189484" y="118237"/>
                    <a:pt x="130175" y="79502"/>
                    <a:pt x="69342" y="42291"/>
                  </a:cubicBezTo>
                  <a:cubicBezTo>
                    <a:pt x="45720" y="28702"/>
                    <a:pt x="23749" y="13462"/>
                    <a:pt x="0" y="0"/>
                  </a:cubicBezTo>
                  <a:close/>
                </a:path>
              </a:pathLst>
            </a:custGeom>
            <a:solidFill>
              <a:srgbClr val="FF2D00"/>
            </a:soli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10750352" y="6074327"/>
            <a:ext cx="205555" cy="186482"/>
            <a:chOff x="0" y="0"/>
            <a:chExt cx="274073" cy="24864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73812" cy="248539"/>
            </a:xfrm>
            <a:custGeom>
              <a:avLst/>
              <a:gdLst/>
              <a:ahLst/>
              <a:cxnLst/>
              <a:rect r="r" b="b" t="t" l="l"/>
              <a:pathLst>
                <a:path h="248539" w="273812">
                  <a:moveTo>
                    <a:pt x="267081" y="0"/>
                  </a:moveTo>
                  <a:cubicBezTo>
                    <a:pt x="174244" y="33782"/>
                    <a:pt x="86233" y="74422"/>
                    <a:pt x="0" y="120015"/>
                  </a:cubicBezTo>
                  <a:lnTo>
                    <a:pt x="0" y="248539"/>
                  </a:lnTo>
                  <a:cubicBezTo>
                    <a:pt x="52451" y="207899"/>
                    <a:pt x="121793" y="155575"/>
                    <a:pt x="206375" y="96520"/>
                  </a:cubicBezTo>
                  <a:cubicBezTo>
                    <a:pt x="186055" y="106553"/>
                    <a:pt x="165735" y="118364"/>
                    <a:pt x="145415" y="130302"/>
                  </a:cubicBezTo>
                  <a:cubicBezTo>
                    <a:pt x="141986" y="126873"/>
                    <a:pt x="140335" y="123444"/>
                    <a:pt x="138684" y="120015"/>
                  </a:cubicBezTo>
                  <a:cubicBezTo>
                    <a:pt x="184277" y="84455"/>
                    <a:pt x="228346" y="49022"/>
                    <a:pt x="273812" y="13462"/>
                  </a:cubicBezTo>
                  <a:cubicBezTo>
                    <a:pt x="270510" y="8509"/>
                    <a:pt x="268859" y="5080"/>
                    <a:pt x="267081" y="0"/>
                  </a:cubicBezTo>
                  <a:close/>
                </a:path>
              </a:pathLst>
            </a:custGeom>
            <a:solidFill>
              <a:srgbClr val="BE4032"/>
            </a:solidFill>
          </p:spPr>
        </p:sp>
      </p:grpSp>
      <p:sp>
        <p:nvSpPr>
          <p:cNvPr name="Freeform 37" id="37"/>
          <p:cNvSpPr/>
          <p:nvPr/>
        </p:nvSpPr>
        <p:spPr>
          <a:xfrm flipH="false" flipV="false" rot="0">
            <a:off x="10750352" y="6002013"/>
            <a:ext cx="1609290" cy="2396676"/>
          </a:xfrm>
          <a:custGeom>
            <a:avLst/>
            <a:gdLst/>
            <a:ahLst/>
            <a:cxnLst/>
            <a:rect r="r" b="b" t="t" l="l"/>
            <a:pathLst>
              <a:path h="2396676" w="1609290">
                <a:moveTo>
                  <a:pt x="0" y="0"/>
                </a:moveTo>
                <a:lnTo>
                  <a:pt x="1609290" y="0"/>
                </a:lnTo>
                <a:lnTo>
                  <a:pt x="1609290" y="2396676"/>
                </a:lnTo>
                <a:lnTo>
                  <a:pt x="0" y="239667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8" id="38"/>
          <p:cNvGrpSpPr/>
          <p:nvPr/>
        </p:nvGrpSpPr>
        <p:grpSpPr>
          <a:xfrm rot="0">
            <a:off x="10750352" y="7173620"/>
            <a:ext cx="7668" cy="5219"/>
            <a:chOff x="0" y="0"/>
            <a:chExt cx="10224" cy="6958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127"/>
              <a:ext cx="10287" cy="6731"/>
            </a:xfrm>
            <a:custGeom>
              <a:avLst/>
              <a:gdLst/>
              <a:ahLst/>
              <a:cxnLst/>
              <a:rect r="r" b="b" t="t" l="l"/>
              <a:pathLst>
                <a:path h="6731" w="10287">
                  <a:moveTo>
                    <a:pt x="0" y="0"/>
                  </a:moveTo>
                  <a:cubicBezTo>
                    <a:pt x="3429" y="1778"/>
                    <a:pt x="6858" y="4953"/>
                    <a:pt x="10287" y="6731"/>
                  </a:cubicBezTo>
                  <a:cubicBezTo>
                    <a:pt x="6858" y="4953"/>
                    <a:pt x="3429" y="1778"/>
                    <a:pt x="0" y="0"/>
                  </a:cubicBezTo>
                  <a:close/>
                </a:path>
              </a:pathLst>
            </a:custGeom>
            <a:solidFill>
              <a:srgbClr val="FF2D00"/>
            </a:solid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11074979" y="8316152"/>
            <a:ext cx="24177" cy="44411"/>
            <a:chOff x="0" y="0"/>
            <a:chExt cx="32236" cy="59214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32004" cy="59182"/>
            </a:xfrm>
            <a:custGeom>
              <a:avLst/>
              <a:gdLst/>
              <a:ahLst/>
              <a:cxnLst/>
              <a:rect r="r" b="b" t="t" l="l"/>
              <a:pathLst>
                <a:path h="59182" w="32004">
                  <a:moveTo>
                    <a:pt x="18542" y="0"/>
                  </a:moveTo>
                  <a:cubicBezTo>
                    <a:pt x="11938" y="20320"/>
                    <a:pt x="6858" y="40640"/>
                    <a:pt x="0" y="59182"/>
                  </a:cubicBezTo>
                  <a:cubicBezTo>
                    <a:pt x="1651" y="57531"/>
                    <a:pt x="3429" y="57531"/>
                    <a:pt x="5080" y="57531"/>
                  </a:cubicBezTo>
                  <a:cubicBezTo>
                    <a:pt x="13589" y="54102"/>
                    <a:pt x="23622" y="49149"/>
                    <a:pt x="32004" y="45720"/>
                  </a:cubicBezTo>
                  <a:cubicBezTo>
                    <a:pt x="27178" y="28829"/>
                    <a:pt x="21971" y="13462"/>
                    <a:pt x="18542" y="0"/>
                  </a:cubicBezTo>
                  <a:close/>
                </a:path>
              </a:pathLst>
            </a:custGeom>
            <a:solidFill>
              <a:srgbClr val="BE4032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57150"/>
              <a:ext cx="32236" cy="1163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/</a:t>
              </a:r>
            </a:p>
          </p:txBody>
        </p:sp>
      </p:grpSp>
      <p:sp>
        <p:nvSpPr>
          <p:cNvPr name="Freeform 43" id="43"/>
          <p:cNvSpPr/>
          <p:nvPr/>
        </p:nvSpPr>
        <p:spPr>
          <a:xfrm flipH="false" flipV="false" rot="0">
            <a:off x="10974758" y="5582297"/>
            <a:ext cx="1566156" cy="2271113"/>
          </a:xfrm>
          <a:custGeom>
            <a:avLst/>
            <a:gdLst/>
            <a:ahLst/>
            <a:cxnLst/>
            <a:rect r="r" b="b" t="t" l="l"/>
            <a:pathLst>
              <a:path h="2271113" w="1566156">
                <a:moveTo>
                  <a:pt x="0" y="0"/>
                </a:moveTo>
                <a:lnTo>
                  <a:pt x="1566156" y="0"/>
                </a:lnTo>
                <a:lnTo>
                  <a:pt x="1566156" y="2271112"/>
                </a:lnTo>
                <a:lnTo>
                  <a:pt x="0" y="22711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2481271" y="6883301"/>
            <a:ext cx="901671" cy="1714437"/>
          </a:xfrm>
          <a:custGeom>
            <a:avLst/>
            <a:gdLst/>
            <a:ahLst/>
            <a:cxnLst/>
            <a:rect r="r" b="b" t="t" l="l"/>
            <a:pathLst>
              <a:path h="1714437" w="901671">
                <a:moveTo>
                  <a:pt x="0" y="0"/>
                </a:moveTo>
                <a:lnTo>
                  <a:pt x="901671" y="0"/>
                </a:lnTo>
                <a:lnTo>
                  <a:pt x="901671" y="1714437"/>
                </a:lnTo>
                <a:lnTo>
                  <a:pt x="0" y="171443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0750352" y="7173620"/>
            <a:ext cx="525070" cy="919415"/>
          </a:xfrm>
          <a:custGeom>
            <a:avLst/>
            <a:gdLst/>
            <a:ahLst/>
            <a:cxnLst/>
            <a:rect r="r" b="b" t="t" l="l"/>
            <a:pathLst>
              <a:path h="919415" w="525070">
                <a:moveTo>
                  <a:pt x="0" y="0"/>
                </a:moveTo>
                <a:lnTo>
                  <a:pt x="525070" y="0"/>
                </a:lnTo>
                <a:lnTo>
                  <a:pt x="525070" y="919414"/>
                </a:lnTo>
                <a:lnTo>
                  <a:pt x="0" y="91941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0750352" y="7696109"/>
            <a:ext cx="1827413" cy="1056267"/>
          </a:xfrm>
          <a:custGeom>
            <a:avLst/>
            <a:gdLst/>
            <a:ahLst/>
            <a:cxnLst/>
            <a:rect r="r" b="b" t="t" l="l"/>
            <a:pathLst>
              <a:path h="1056267" w="1827413">
                <a:moveTo>
                  <a:pt x="0" y="0"/>
                </a:moveTo>
                <a:lnTo>
                  <a:pt x="1827413" y="0"/>
                </a:lnTo>
                <a:lnTo>
                  <a:pt x="1827413" y="1056267"/>
                </a:lnTo>
                <a:lnTo>
                  <a:pt x="0" y="105626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7" id="47"/>
          <p:cNvGrpSpPr/>
          <p:nvPr/>
        </p:nvGrpSpPr>
        <p:grpSpPr>
          <a:xfrm rot="0">
            <a:off x="11049631" y="8304756"/>
            <a:ext cx="39407" cy="66030"/>
            <a:chOff x="0" y="0"/>
            <a:chExt cx="52542" cy="8804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52451" cy="87884"/>
            </a:xfrm>
            <a:custGeom>
              <a:avLst/>
              <a:gdLst/>
              <a:ahLst/>
              <a:cxnLst/>
              <a:rect r="r" b="b" t="t" l="l"/>
              <a:pathLst>
                <a:path h="87884" w="52451">
                  <a:moveTo>
                    <a:pt x="32131" y="0"/>
                  </a:moveTo>
                  <a:cubicBezTo>
                    <a:pt x="21971" y="27178"/>
                    <a:pt x="11811" y="55753"/>
                    <a:pt x="0" y="87884"/>
                  </a:cubicBezTo>
                  <a:cubicBezTo>
                    <a:pt x="10287" y="82804"/>
                    <a:pt x="21971" y="79502"/>
                    <a:pt x="33782" y="74422"/>
                  </a:cubicBezTo>
                  <a:cubicBezTo>
                    <a:pt x="40640" y="55753"/>
                    <a:pt x="45720" y="35560"/>
                    <a:pt x="52451" y="15240"/>
                  </a:cubicBezTo>
                  <a:cubicBezTo>
                    <a:pt x="50673" y="10287"/>
                    <a:pt x="50673" y="6858"/>
                    <a:pt x="49022" y="1651"/>
                  </a:cubicBezTo>
                  <a:cubicBezTo>
                    <a:pt x="44069" y="1651"/>
                    <a:pt x="37211" y="0"/>
                    <a:pt x="3213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9" id="49"/>
          <p:cNvSpPr/>
          <p:nvPr/>
        </p:nvSpPr>
        <p:spPr>
          <a:xfrm flipH="false" flipV="false" rot="0">
            <a:off x="10737714" y="3841288"/>
            <a:ext cx="2734090" cy="4809647"/>
          </a:xfrm>
          <a:custGeom>
            <a:avLst/>
            <a:gdLst/>
            <a:ahLst/>
            <a:cxnLst/>
            <a:rect r="r" b="b" t="t" l="l"/>
            <a:pathLst>
              <a:path h="4809647" w="2734090">
                <a:moveTo>
                  <a:pt x="0" y="0"/>
                </a:moveTo>
                <a:lnTo>
                  <a:pt x="2734090" y="0"/>
                </a:lnTo>
                <a:lnTo>
                  <a:pt x="2734090" y="4809647"/>
                </a:lnTo>
                <a:lnTo>
                  <a:pt x="0" y="4809647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10750352" y="7125482"/>
            <a:ext cx="569482" cy="1295999"/>
          </a:xfrm>
          <a:custGeom>
            <a:avLst/>
            <a:gdLst/>
            <a:ahLst/>
            <a:cxnLst/>
            <a:rect r="r" b="b" t="t" l="l"/>
            <a:pathLst>
              <a:path h="1295999" w="569482">
                <a:moveTo>
                  <a:pt x="0" y="0"/>
                </a:moveTo>
                <a:lnTo>
                  <a:pt x="569482" y="0"/>
                </a:lnTo>
                <a:lnTo>
                  <a:pt x="569482" y="1295998"/>
                </a:lnTo>
                <a:lnTo>
                  <a:pt x="0" y="1295998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12677826" y="3841288"/>
            <a:ext cx="233352" cy="184032"/>
          </a:xfrm>
          <a:custGeom>
            <a:avLst/>
            <a:gdLst/>
            <a:ahLst/>
            <a:cxnLst/>
            <a:rect r="r" b="b" t="t" l="l"/>
            <a:pathLst>
              <a:path h="184032" w="233352">
                <a:moveTo>
                  <a:pt x="0" y="0"/>
                </a:moveTo>
                <a:lnTo>
                  <a:pt x="233352" y="0"/>
                </a:lnTo>
                <a:lnTo>
                  <a:pt x="233352" y="184032"/>
                </a:lnTo>
                <a:lnTo>
                  <a:pt x="0" y="184032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2" id="52"/>
          <p:cNvGrpSpPr/>
          <p:nvPr/>
        </p:nvGrpSpPr>
        <p:grpSpPr>
          <a:xfrm rot="0">
            <a:off x="13333417" y="4145612"/>
            <a:ext cx="214395" cy="197984"/>
            <a:chOff x="0" y="0"/>
            <a:chExt cx="285859" cy="263978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127"/>
              <a:ext cx="285750" cy="263779"/>
            </a:xfrm>
            <a:custGeom>
              <a:avLst/>
              <a:gdLst/>
              <a:ahLst/>
              <a:cxnLst/>
              <a:rect r="r" b="b" t="t" l="l"/>
              <a:pathLst>
                <a:path h="263779" w="285750">
                  <a:moveTo>
                    <a:pt x="285750" y="0"/>
                  </a:moveTo>
                  <a:cubicBezTo>
                    <a:pt x="238379" y="94615"/>
                    <a:pt x="160655" y="175768"/>
                    <a:pt x="59182" y="231648"/>
                  </a:cubicBezTo>
                  <a:cubicBezTo>
                    <a:pt x="47371" y="238379"/>
                    <a:pt x="33782" y="245110"/>
                    <a:pt x="21971" y="251968"/>
                  </a:cubicBezTo>
                  <a:cubicBezTo>
                    <a:pt x="15113" y="255270"/>
                    <a:pt x="8509" y="260350"/>
                    <a:pt x="0" y="263779"/>
                  </a:cubicBezTo>
                  <a:cubicBezTo>
                    <a:pt x="118491" y="263779"/>
                    <a:pt x="216408" y="218186"/>
                    <a:pt x="285750" y="131826"/>
                  </a:cubicBezTo>
                  <a:lnTo>
                    <a:pt x="2857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4" id="54"/>
          <p:cNvGrpSpPr/>
          <p:nvPr/>
        </p:nvGrpSpPr>
        <p:grpSpPr>
          <a:xfrm rot="0">
            <a:off x="11603776" y="6381153"/>
            <a:ext cx="66033" cy="833150"/>
            <a:chOff x="0" y="0"/>
            <a:chExt cx="88044" cy="1110866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7884" cy="1110869"/>
            </a:xfrm>
            <a:custGeom>
              <a:avLst/>
              <a:gdLst/>
              <a:ahLst/>
              <a:cxnLst/>
              <a:rect r="r" b="b" t="t" l="l"/>
              <a:pathLst>
                <a:path h="1110869" w="87884">
                  <a:moveTo>
                    <a:pt x="87884" y="0"/>
                  </a:moveTo>
                  <a:cubicBezTo>
                    <a:pt x="40640" y="365252"/>
                    <a:pt x="0" y="732155"/>
                    <a:pt x="25400" y="1110869"/>
                  </a:cubicBezTo>
                  <a:cubicBezTo>
                    <a:pt x="45720" y="735584"/>
                    <a:pt x="67564" y="366903"/>
                    <a:pt x="8788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6" id="56"/>
          <p:cNvGrpSpPr/>
          <p:nvPr/>
        </p:nvGrpSpPr>
        <p:grpSpPr>
          <a:xfrm rot="0">
            <a:off x="12015844" y="8113269"/>
            <a:ext cx="411003" cy="96809"/>
            <a:chOff x="0" y="0"/>
            <a:chExt cx="548004" cy="129078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127" y="0"/>
              <a:ext cx="547751" cy="128905"/>
            </a:xfrm>
            <a:custGeom>
              <a:avLst/>
              <a:gdLst/>
              <a:ahLst/>
              <a:cxnLst/>
              <a:rect r="r" b="b" t="t" l="l"/>
              <a:pathLst>
                <a:path h="128905" w="547751">
                  <a:moveTo>
                    <a:pt x="547751" y="0"/>
                  </a:moveTo>
                  <a:cubicBezTo>
                    <a:pt x="360172" y="37211"/>
                    <a:pt x="184150" y="72644"/>
                    <a:pt x="0" y="108204"/>
                  </a:cubicBezTo>
                  <a:cubicBezTo>
                    <a:pt x="59436" y="121793"/>
                    <a:pt x="116713" y="128905"/>
                    <a:pt x="172593" y="128905"/>
                  </a:cubicBezTo>
                  <a:cubicBezTo>
                    <a:pt x="304419" y="128905"/>
                    <a:pt x="427863" y="89154"/>
                    <a:pt x="54775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58" id="58"/>
          <p:cNvSpPr/>
          <p:nvPr/>
        </p:nvSpPr>
        <p:spPr>
          <a:xfrm flipH="false" flipV="false" rot="0">
            <a:off x="10953244" y="5766116"/>
            <a:ext cx="807840" cy="513650"/>
          </a:xfrm>
          <a:custGeom>
            <a:avLst/>
            <a:gdLst/>
            <a:ahLst/>
            <a:cxnLst/>
            <a:rect r="r" b="b" t="t" l="l"/>
            <a:pathLst>
              <a:path h="513650" w="807840">
                <a:moveTo>
                  <a:pt x="0" y="0"/>
                </a:moveTo>
                <a:lnTo>
                  <a:pt x="807840" y="0"/>
                </a:lnTo>
                <a:lnTo>
                  <a:pt x="807840" y="513649"/>
                </a:lnTo>
                <a:lnTo>
                  <a:pt x="0" y="513649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9" id="59"/>
          <p:cNvGrpSpPr/>
          <p:nvPr/>
        </p:nvGrpSpPr>
        <p:grpSpPr>
          <a:xfrm rot="0">
            <a:off x="11658307" y="4070849"/>
            <a:ext cx="118008" cy="230892"/>
            <a:chOff x="0" y="0"/>
            <a:chExt cx="157343" cy="307856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157226" cy="307721"/>
            </a:xfrm>
            <a:custGeom>
              <a:avLst/>
              <a:gdLst/>
              <a:ahLst/>
              <a:cxnLst/>
              <a:rect r="r" b="b" t="t" l="l"/>
              <a:pathLst>
                <a:path h="307721" w="157226">
                  <a:moveTo>
                    <a:pt x="55753" y="0"/>
                  </a:moveTo>
                  <a:cubicBezTo>
                    <a:pt x="50673" y="1651"/>
                    <a:pt x="47371" y="3429"/>
                    <a:pt x="42291" y="6858"/>
                  </a:cubicBezTo>
                  <a:cubicBezTo>
                    <a:pt x="59182" y="60960"/>
                    <a:pt x="77851" y="115062"/>
                    <a:pt x="94742" y="172593"/>
                  </a:cubicBezTo>
                  <a:cubicBezTo>
                    <a:pt x="62611" y="216408"/>
                    <a:pt x="30353" y="257048"/>
                    <a:pt x="0" y="299339"/>
                  </a:cubicBezTo>
                  <a:cubicBezTo>
                    <a:pt x="3429" y="302641"/>
                    <a:pt x="6858" y="306070"/>
                    <a:pt x="10287" y="307721"/>
                  </a:cubicBezTo>
                  <a:cubicBezTo>
                    <a:pt x="44069" y="285750"/>
                    <a:pt x="77851" y="263906"/>
                    <a:pt x="109982" y="238379"/>
                  </a:cubicBezTo>
                  <a:cubicBezTo>
                    <a:pt x="140335" y="212979"/>
                    <a:pt x="157226" y="179197"/>
                    <a:pt x="138684" y="141986"/>
                  </a:cubicBezTo>
                  <a:cubicBezTo>
                    <a:pt x="113284" y="92964"/>
                    <a:pt x="82931" y="47371"/>
                    <a:pt x="5575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1" id="61"/>
          <p:cNvGrpSpPr/>
          <p:nvPr/>
        </p:nvGrpSpPr>
        <p:grpSpPr>
          <a:xfrm rot="0">
            <a:off x="11067311" y="4802504"/>
            <a:ext cx="224619" cy="61344"/>
            <a:chOff x="0" y="0"/>
            <a:chExt cx="299492" cy="81792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127" y="0"/>
              <a:ext cx="299212" cy="81661"/>
            </a:xfrm>
            <a:custGeom>
              <a:avLst/>
              <a:gdLst/>
              <a:ahLst/>
              <a:cxnLst/>
              <a:rect r="r" b="b" t="t" l="l"/>
              <a:pathLst>
                <a:path h="81661" w="299212">
                  <a:moveTo>
                    <a:pt x="3429" y="0"/>
                  </a:moveTo>
                  <a:cubicBezTo>
                    <a:pt x="3429" y="3429"/>
                    <a:pt x="1778" y="8509"/>
                    <a:pt x="0" y="13462"/>
                  </a:cubicBezTo>
                  <a:cubicBezTo>
                    <a:pt x="74422" y="35560"/>
                    <a:pt x="147193" y="57531"/>
                    <a:pt x="221488" y="77851"/>
                  </a:cubicBezTo>
                  <a:cubicBezTo>
                    <a:pt x="229870" y="80137"/>
                    <a:pt x="238379" y="81661"/>
                    <a:pt x="246634" y="81661"/>
                  </a:cubicBezTo>
                  <a:cubicBezTo>
                    <a:pt x="268351" y="81661"/>
                    <a:pt x="288290" y="70993"/>
                    <a:pt x="299212" y="35560"/>
                  </a:cubicBezTo>
                  <a:cubicBezTo>
                    <a:pt x="197866" y="23749"/>
                    <a:pt x="101346" y="11811"/>
                    <a:pt x="342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3" id="63"/>
          <p:cNvGrpSpPr/>
          <p:nvPr/>
        </p:nvGrpSpPr>
        <p:grpSpPr>
          <a:xfrm rot="0">
            <a:off x="11469367" y="4835412"/>
            <a:ext cx="190324" cy="44304"/>
            <a:chOff x="0" y="0"/>
            <a:chExt cx="253766" cy="59072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127"/>
              <a:ext cx="253619" cy="58801"/>
            </a:xfrm>
            <a:custGeom>
              <a:avLst/>
              <a:gdLst/>
              <a:ahLst/>
              <a:cxnLst/>
              <a:rect r="r" b="b" t="t" l="l"/>
              <a:pathLst>
                <a:path h="58801" w="253619">
                  <a:moveTo>
                    <a:pt x="253619" y="0"/>
                  </a:moveTo>
                  <a:cubicBezTo>
                    <a:pt x="18542" y="6731"/>
                    <a:pt x="16891" y="6731"/>
                    <a:pt x="0" y="54102"/>
                  </a:cubicBezTo>
                  <a:cubicBezTo>
                    <a:pt x="15113" y="57277"/>
                    <a:pt x="32004" y="58801"/>
                    <a:pt x="49784" y="58801"/>
                  </a:cubicBezTo>
                  <a:cubicBezTo>
                    <a:pt x="116332" y="58801"/>
                    <a:pt x="197612" y="37211"/>
                    <a:pt x="25361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5" id="65"/>
          <p:cNvGrpSpPr/>
          <p:nvPr/>
        </p:nvGrpSpPr>
        <p:grpSpPr>
          <a:xfrm rot="0">
            <a:off x="11097771" y="5966442"/>
            <a:ext cx="520064" cy="314601"/>
            <a:chOff x="0" y="0"/>
            <a:chExt cx="693418" cy="419468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127" y="127"/>
              <a:ext cx="693166" cy="419354"/>
            </a:xfrm>
            <a:custGeom>
              <a:avLst/>
              <a:gdLst/>
              <a:ahLst/>
              <a:cxnLst/>
              <a:rect r="r" b="b" t="t" l="l"/>
              <a:pathLst>
                <a:path h="419354" w="693166">
                  <a:moveTo>
                    <a:pt x="693166" y="0"/>
                  </a:moveTo>
                  <a:cubicBezTo>
                    <a:pt x="578231" y="42291"/>
                    <a:pt x="470027" y="96393"/>
                    <a:pt x="375285" y="150495"/>
                  </a:cubicBezTo>
                  <a:cubicBezTo>
                    <a:pt x="307721" y="189230"/>
                    <a:pt x="245110" y="229870"/>
                    <a:pt x="194310" y="267081"/>
                  </a:cubicBezTo>
                  <a:cubicBezTo>
                    <a:pt x="131699" y="309372"/>
                    <a:pt x="84455" y="348361"/>
                    <a:pt x="50546" y="375285"/>
                  </a:cubicBezTo>
                  <a:cubicBezTo>
                    <a:pt x="16891" y="404114"/>
                    <a:pt x="0" y="419354"/>
                    <a:pt x="0" y="419354"/>
                  </a:cubicBezTo>
                  <a:cubicBezTo>
                    <a:pt x="172339" y="324612"/>
                    <a:pt x="327914" y="231648"/>
                    <a:pt x="448056" y="157226"/>
                  </a:cubicBezTo>
                  <a:cubicBezTo>
                    <a:pt x="463296" y="147193"/>
                    <a:pt x="478409" y="138684"/>
                    <a:pt x="491998" y="130302"/>
                  </a:cubicBezTo>
                  <a:cubicBezTo>
                    <a:pt x="554609" y="91440"/>
                    <a:pt x="605282" y="57658"/>
                    <a:pt x="640842" y="35560"/>
                  </a:cubicBezTo>
                  <a:cubicBezTo>
                    <a:pt x="674497" y="11811"/>
                    <a:pt x="693166" y="0"/>
                    <a:pt x="69316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7" id="67"/>
          <p:cNvGrpSpPr/>
          <p:nvPr/>
        </p:nvGrpSpPr>
        <p:grpSpPr>
          <a:xfrm rot="0">
            <a:off x="12495223" y="3861576"/>
            <a:ext cx="14059" cy="5219"/>
            <a:chOff x="0" y="0"/>
            <a:chExt cx="18745" cy="6958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127"/>
              <a:ext cx="18542" cy="6731"/>
            </a:xfrm>
            <a:custGeom>
              <a:avLst/>
              <a:gdLst/>
              <a:ahLst/>
              <a:cxnLst/>
              <a:rect r="r" b="b" t="t" l="l"/>
              <a:pathLst>
                <a:path h="6731" w="18542">
                  <a:moveTo>
                    <a:pt x="6858" y="0"/>
                  </a:moveTo>
                  <a:cubicBezTo>
                    <a:pt x="3429" y="3302"/>
                    <a:pt x="0" y="6731"/>
                    <a:pt x="0" y="6731"/>
                  </a:cubicBezTo>
                  <a:cubicBezTo>
                    <a:pt x="6858" y="4953"/>
                    <a:pt x="13589" y="1778"/>
                    <a:pt x="18542" y="0"/>
                  </a:cubicBezTo>
                  <a:close/>
                </a:path>
              </a:pathLst>
            </a:custGeom>
            <a:solidFill>
              <a:srgbClr val="030017"/>
            </a:solidFill>
          </p:spPr>
        </p:sp>
      </p:grpSp>
      <p:sp>
        <p:nvSpPr>
          <p:cNvPr name="Freeform 69" id="69"/>
          <p:cNvSpPr/>
          <p:nvPr/>
        </p:nvSpPr>
        <p:spPr>
          <a:xfrm flipH="false" flipV="false" rot="0">
            <a:off x="14183902" y="3849448"/>
            <a:ext cx="3193122" cy="4911357"/>
          </a:xfrm>
          <a:custGeom>
            <a:avLst/>
            <a:gdLst/>
            <a:ahLst/>
            <a:cxnLst/>
            <a:rect r="r" b="b" t="t" l="l"/>
            <a:pathLst>
              <a:path h="4911357" w="3193122">
                <a:moveTo>
                  <a:pt x="0" y="0"/>
                </a:moveTo>
                <a:lnTo>
                  <a:pt x="3193122" y="0"/>
                </a:lnTo>
                <a:lnTo>
                  <a:pt x="3193122" y="4911358"/>
                </a:lnTo>
                <a:lnTo>
                  <a:pt x="0" y="4911358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675000" y="-1142900"/>
            <a:ext cx="3276000" cy="3276000"/>
            <a:chOff x="0" y="0"/>
            <a:chExt cx="4368000" cy="4368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68038" cy="4368038"/>
            </a:xfrm>
            <a:custGeom>
              <a:avLst/>
              <a:gdLst/>
              <a:ahLst/>
              <a:cxnLst/>
              <a:rect r="r" b="b" t="t" l="l"/>
              <a:pathLst>
                <a:path h="4368038" w="4368038">
                  <a:moveTo>
                    <a:pt x="0" y="2184019"/>
                  </a:moveTo>
                  <a:cubicBezTo>
                    <a:pt x="0" y="977773"/>
                    <a:pt x="977773" y="0"/>
                    <a:pt x="2184019" y="0"/>
                  </a:cubicBezTo>
                  <a:cubicBezTo>
                    <a:pt x="3390265" y="0"/>
                    <a:pt x="4368038" y="977773"/>
                    <a:pt x="4368038" y="2184019"/>
                  </a:cubicBezTo>
                  <a:cubicBezTo>
                    <a:pt x="4368038" y="3390265"/>
                    <a:pt x="3390138" y="4368038"/>
                    <a:pt x="2184019" y="4368038"/>
                  </a:cubicBezTo>
                  <a:cubicBezTo>
                    <a:pt x="977900" y="4368038"/>
                    <a:pt x="0" y="3390138"/>
                    <a:pt x="0" y="2184019"/>
                  </a:cubicBezTo>
                  <a:close/>
                </a:path>
              </a:pathLst>
            </a:custGeom>
            <a:solidFill>
              <a:srgbClr val="BE4032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7631575" y="6619425"/>
            <a:ext cx="9138150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759"/>
              </a:lnSpc>
            </a:pPr>
            <a:r>
              <a:rPr lang="en-US" sz="48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—PABLO PICASSO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63775" y="2819925"/>
            <a:ext cx="9706350" cy="258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719"/>
              </a:lnSpc>
            </a:pPr>
            <a:r>
              <a:rPr lang="en-US" sz="55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"Learn the rules like a pro, so you can break them like an artist."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97824" y="1141154"/>
            <a:ext cx="3363082" cy="8184492"/>
          </a:xfrm>
          <a:custGeom>
            <a:avLst/>
            <a:gdLst/>
            <a:ahLst/>
            <a:cxnLst/>
            <a:rect r="r" b="b" t="t" l="l"/>
            <a:pathLst>
              <a:path h="8184492" w="3363082">
                <a:moveTo>
                  <a:pt x="0" y="0"/>
                </a:moveTo>
                <a:lnTo>
                  <a:pt x="3363082" y="0"/>
                </a:lnTo>
                <a:lnTo>
                  <a:pt x="3363082" y="8184492"/>
                </a:lnTo>
                <a:lnTo>
                  <a:pt x="0" y="8184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275500" y="5901550"/>
            <a:ext cx="3546000" cy="6631200"/>
            <a:chOff x="0" y="0"/>
            <a:chExt cx="4728000" cy="8841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27956" cy="8841613"/>
            </a:xfrm>
            <a:custGeom>
              <a:avLst/>
              <a:gdLst/>
              <a:ahLst/>
              <a:cxnLst/>
              <a:rect r="r" b="b" t="t" l="l"/>
              <a:pathLst>
                <a:path h="8841613" w="4727956">
                  <a:moveTo>
                    <a:pt x="50800" y="0"/>
                  </a:moveTo>
                  <a:lnTo>
                    <a:pt x="4677156" y="0"/>
                  </a:lnTo>
                  <a:cubicBezTo>
                    <a:pt x="4705223" y="0"/>
                    <a:pt x="4727956" y="22733"/>
                    <a:pt x="4727956" y="50800"/>
                  </a:cubicBezTo>
                  <a:lnTo>
                    <a:pt x="4727956" y="8790813"/>
                  </a:lnTo>
                  <a:cubicBezTo>
                    <a:pt x="4727956" y="8818880"/>
                    <a:pt x="4705223" y="8841613"/>
                    <a:pt x="4677156" y="8841613"/>
                  </a:cubicBezTo>
                  <a:lnTo>
                    <a:pt x="50800" y="8841613"/>
                  </a:lnTo>
                  <a:cubicBezTo>
                    <a:pt x="22733" y="8841613"/>
                    <a:pt x="0" y="8818880"/>
                    <a:pt x="0" y="8790813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8790813"/>
                  </a:lnTo>
                  <a:lnTo>
                    <a:pt x="50800" y="8790813"/>
                  </a:lnTo>
                  <a:lnTo>
                    <a:pt x="50800" y="8740013"/>
                  </a:lnTo>
                  <a:lnTo>
                    <a:pt x="4677156" y="8740013"/>
                  </a:lnTo>
                  <a:lnTo>
                    <a:pt x="4677156" y="8790813"/>
                  </a:lnTo>
                  <a:lnTo>
                    <a:pt x="4626356" y="8790813"/>
                  </a:lnTo>
                  <a:lnTo>
                    <a:pt x="4626356" y="50800"/>
                  </a:lnTo>
                  <a:lnTo>
                    <a:pt x="4677156" y="50800"/>
                  </a:lnTo>
                  <a:lnTo>
                    <a:pt x="4677156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237050" y="-179107"/>
            <a:ext cx="4424757" cy="4424757"/>
            <a:chOff x="0" y="0"/>
            <a:chExt cx="4368000" cy="4368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68038" cy="4368038"/>
            </a:xfrm>
            <a:custGeom>
              <a:avLst/>
              <a:gdLst/>
              <a:ahLst/>
              <a:cxnLst/>
              <a:rect r="r" b="b" t="t" l="l"/>
              <a:pathLst>
                <a:path h="4368038" w="4368038">
                  <a:moveTo>
                    <a:pt x="0" y="2184019"/>
                  </a:moveTo>
                  <a:cubicBezTo>
                    <a:pt x="0" y="977773"/>
                    <a:pt x="977773" y="0"/>
                    <a:pt x="2184019" y="0"/>
                  </a:cubicBezTo>
                  <a:cubicBezTo>
                    <a:pt x="3390265" y="0"/>
                    <a:pt x="4368038" y="977773"/>
                    <a:pt x="4368038" y="2184019"/>
                  </a:cubicBezTo>
                  <a:cubicBezTo>
                    <a:pt x="4368038" y="3390265"/>
                    <a:pt x="3390138" y="4368038"/>
                    <a:pt x="2184019" y="4368038"/>
                  </a:cubicBezTo>
                  <a:cubicBezTo>
                    <a:pt x="977900" y="4368038"/>
                    <a:pt x="0" y="3390138"/>
                    <a:pt x="0" y="2184019"/>
                  </a:cubicBezTo>
                  <a:close/>
                </a:path>
              </a:pathLst>
            </a:custGeom>
            <a:solidFill>
              <a:srgbClr val="BE403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832693" y="-1673490"/>
            <a:ext cx="3263400" cy="4512600"/>
            <a:chOff x="0" y="0"/>
            <a:chExt cx="4351200" cy="6016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51147" cy="6016752"/>
            </a:xfrm>
            <a:custGeom>
              <a:avLst/>
              <a:gdLst/>
              <a:ahLst/>
              <a:cxnLst/>
              <a:rect r="r" b="b" t="t" l="l"/>
              <a:pathLst>
                <a:path h="6016752" w="4351147">
                  <a:moveTo>
                    <a:pt x="50800" y="0"/>
                  </a:moveTo>
                  <a:lnTo>
                    <a:pt x="4300347" y="0"/>
                  </a:lnTo>
                  <a:cubicBezTo>
                    <a:pt x="4328414" y="0"/>
                    <a:pt x="4351147" y="22733"/>
                    <a:pt x="4351147" y="50800"/>
                  </a:cubicBezTo>
                  <a:lnTo>
                    <a:pt x="4351147" y="5965952"/>
                  </a:lnTo>
                  <a:cubicBezTo>
                    <a:pt x="4351147" y="5994019"/>
                    <a:pt x="4328414" y="6016752"/>
                    <a:pt x="4300347" y="6016752"/>
                  </a:cubicBezTo>
                  <a:lnTo>
                    <a:pt x="50800" y="6016752"/>
                  </a:lnTo>
                  <a:cubicBezTo>
                    <a:pt x="22733" y="6016752"/>
                    <a:pt x="0" y="5994019"/>
                    <a:pt x="0" y="5965952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5965952"/>
                  </a:lnTo>
                  <a:lnTo>
                    <a:pt x="50800" y="5965952"/>
                  </a:lnTo>
                  <a:lnTo>
                    <a:pt x="50800" y="5915152"/>
                  </a:lnTo>
                  <a:lnTo>
                    <a:pt x="4300347" y="5915152"/>
                  </a:lnTo>
                  <a:lnTo>
                    <a:pt x="4300347" y="5965952"/>
                  </a:lnTo>
                  <a:lnTo>
                    <a:pt x="4249547" y="5965952"/>
                  </a:lnTo>
                  <a:lnTo>
                    <a:pt x="4249547" y="50800"/>
                  </a:lnTo>
                  <a:lnTo>
                    <a:pt x="4300347" y="50800"/>
                  </a:lnTo>
                  <a:lnTo>
                    <a:pt x="4300347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3575893" y="6182100"/>
            <a:ext cx="10616492" cy="2758529"/>
            <a:chOff x="0" y="0"/>
            <a:chExt cx="14155322" cy="367803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155231" cy="3678013"/>
            </a:xfrm>
            <a:custGeom>
              <a:avLst/>
              <a:gdLst/>
              <a:ahLst/>
              <a:cxnLst/>
              <a:rect r="r" b="b" t="t" l="l"/>
              <a:pathLst>
                <a:path h="3678013" w="14155231">
                  <a:moveTo>
                    <a:pt x="84591" y="0"/>
                  </a:moveTo>
                  <a:lnTo>
                    <a:pt x="14070639" y="0"/>
                  </a:lnTo>
                  <a:cubicBezTo>
                    <a:pt x="14117377" y="0"/>
                    <a:pt x="14155231" y="37854"/>
                    <a:pt x="14155231" y="84591"/>
                  </a:cubicBezTo>
                  <a:lnTo>
                    <a:pt x="14155231" y="3593422"/>
                  </a:lnTo>
                  <a:cubicBezTo>
                    <a:pt x="14155231" y="3640158"/>
                    <a:pt x="14117377" y="3678013"/>
                    <a:pt x="14070639" y="3678013"/>
                  </a:cubicBezTo>
                  <a:lnTo>
                    <a:pt x="84591" y="3678013"/>
                  </a:lnTo>
                  <a:cubicBezTo>
                    <a:pt x="37854" y="3678013"/>
                    <a:pt x="0" y="3640158"/>
                    <a:pt x="0" y="3593422"/>
                  </a:cubicBezTo>
                  <a:lnTo>
                    <a:pt x="0" y="84591"/>
                  </a:lnTo>
                  <a:cubicBezTo>
                    <a:pt x="0" y="37854"/>
                    <a:pt x="37854" y="0"/>
                    <a:pt x="84591" y="0"/>
                  </a:cubicBezTo>
                  <a:moveTo>
                    <a:pt x="84591" y="169182"/>
                  </a:moveTo>
                  <a:lnTo>
                    <a:pt x="84591" y="84591"/>
                  </a:lnTo>
                  <a:lnTo>
                    <a:pt x="169182" y="84591"/>
                  </a:lnTo>
                  <a:lnTo>
                    <a:pt x="169182" y="3593422"/>
                  </a:lnTo>
                  <a:lnTo>
                    <a:pt x="84591" y="3593422"/>
                  </a:lnTo>
                  <a:lnTo>
                    <a:pt x="84591" y="3508831"/>
                  </a:lnTo>
                  <a:lnTo>
                    <a:pt x="14070639" y="3508831"/>
                  </a:lnTo>
                  <a:lnTo>
                    <a:pt x="14070639" y="3593422"/>
                  </a:lnTo>
                  <a:lnTo>
                    <a:pt x="13986049" y="3593422"/>
                  </a:lnTo>
                  <a:lnTo>
                    <a:pt x="13986049" y="84591"/>
                  </a:lnTo>
                  <a:lnTo>
                    <a:pt x="14070639" y="84591"/>
                  </a:lnTo>
                  <a:lnTo>
                    <a:pt x="14070639" y="169182"/>
                  </a:lnTo>
                  <a:lnTo>
                    <a:pt x="84591" y="16918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4155322" cy="3697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  <a:r>
                <a:rPr lang="en-US" sz="34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Big numbers catch your audience’s attention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704481" y="6333686"/>
            <a:ext cx="10330512" cy="2527245"/>
            <a:chOff x="0" y="0"/>
            <a:chExt cx="2720793" cy="66561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20793" cy="665612"/>
            </a:xfrm>
            <a:custGeom>
              <a:avLst/>
              <a:gdLst/>
              <a:ahLst/>
              <a:cxnLst/>
              <a:rect r="r" b="b" t="t" l="l"/>
              <a:pathLst>
                <a:path h="665612" w="2720793">
                  <a:moveTo>
                    <a:pt x="0" y="0"/>
                  </a:moveTo>
                  <a:lnTo>
                    <a:pt x="2720793" y="0"/>
                  </a:lnTo>
                  <a:lnTo>
                    <a:pt x="2720793" y="665612"/>
                  </a:lnTo>
                  <a:lnTo>
                    <a:pt x="0" y="665612"/>
                  </a:lnTo>
                  <a:close/>
                </a:path>
              </a:pathLst>
            </a:custGeom>
            <a:solidFill>
              <a:srgbClr val="F8FAF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720793" cy="7037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3450825" y="2505450"/>
            <a:ext cx="11386350" cy="367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00"/>
              </a:lnSpc>
            </a:pPr>
            <a:r>
              <a:rPr lang="en-US" sz="24000">
                <a:solidFill>
                  <a:srgbClr val="BE4032"/>
                </a:solidFill>
                <a:latin typeface="Archivo Black"/>
                <a:ea typeface="Archivo Black"/>
                <a:cs typeface="Archivo Black"/>
                <a:sym typeface="Archivo Black"/>
              </a:rPr>
              <a:t>21,551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510391" y="6380548"/>
            <a:ext cx="7267218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anime faces scraped </a:t>
            </a:r>
          </a:p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 </a:t>
            </a:r>
            <a:r>
              <a:rPr lang="en-US" sz="5199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4" tooltip="https://www.kaggle.com/datasets/soumikrakshit/www.getchu.com"/>
              </a:rPr>
              <a:t>www.getchu.com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310709" y="9035879"/>
            <a:ext cx="11118056" cy="497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BE403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https://www.kaggle.com/datasets/soumikrakshit/anime-faces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291650" y="8708800"/>
            <a:ext cx="3276000" cy="3276000"/>
            <a:chOff x="0" y="0"/>
            <a:chExt cx="4368000" cy="4368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68038" cy="4368038"/>
            </a:xfrm>
            <a:custGeom>
              <a:avLst/>
              <a:gdLst/>
              <a:ahLst/>
              <a:cxnLst/>
              <a:rect r="r" b="b" t="t" l="l"/>
              <a:pathLst>
                <a:path h="4368038" w="4368038">
                  <a:moveTo>
                    <a:pt x="0" y="2184019"/>
                  </a:moveTo>
                  <a:cubicBezTo>
                    <a:pt x="0" y="977773"/>
                    <a:pt x="977773" y="0"/>
                    <a:pt x="2184019" y="0"/>
                  </a:cubicBezTo>
                  <a:cubicBezTo>
                    <a:pt x="3390265" y="0"/>
                    <a:pt x="4368038" y="977773"/>
                    <a:pt x="4368038" y="2184019"/>
                  </a:cubicBezTo>
                  <a:cubicBezTo>
                    <a:pt x="4368038" y="3390265"/>
                    <a:pt x="3390138" y="4368038"/>
                    <a:pt x="2184019" y="4368038"/>
                  </a:cubicBezTo>
                  <a:cubicBezTo>
                    <a:pt x="977900" y="4368038"/>
                    <a:pt x="0" y="3390138"/>
                    <a:pt x="0" y="2184019"/>
                  </a:cubicBezTo>
                  <a:close/>
                </a:path>
              </a:pathLst>
            </a:custGeom>
            <a:solidFill>
              <a:srgbClr val="BE4032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531425" y="1053175"/>
            <a:ext cx="15225150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759"/>
              </a:lnSpc>
            </a:pPr>
            <a:r>
              <a:rPr lang="en-US" sz="48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 PREPROCESSING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194581" y="5589931"/>
            <a:ext cx="6005432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759"/>
              </a:lnSpc>
            </a:pPr>
            <a:r>
              <a:rPr lang="en-US" sz="48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 AUGMENTATION: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619113" y="6168787"/>
            <a:ext cx="4556550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759"/>
              </a:lnSpc>
            </a:pPr>
            <a:r>
              <a:rPr lang="en-US" sz="48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LOADING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619113" y="6873637"/>
            <a:ext cx="4556550" cy="184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The flow_from_directory function is used to load images in batches from the specified directories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255516" y="2754112"/>
            <a:ext cx="4556550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759"/>
              </a:lnSpc>
            </a:pPr>
            <a:r>
              <a:rPr lang="en-US" sz="48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RESCALE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91513" y="3662246"/>
            <a:ext cx="4556550" cy="230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The images are loaded from directories using ImageDataGenerator, pixel values are rescaled by dividing them by 255.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193066" y="2754112"/>
            <a:ext cx="4556550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759"/>
              </a:lnSpc>
            </a:pPr>
            <a:r>
              <a:rPr lang="en-US" sz="48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SPLIT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619113" y="3606406"/>
            <a:ext cx="4556550" cy="230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The images are divided into training, validation, and testing datasets, with different directories for each. 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733859" y="1035669"/>
            <a:ext cx="3931750" cy="8417862"/>
          </a:xfrm>
          <a:custGeom>
            <a:avLst/>
            <a:gdLst/>
            <a:ahLst/>
            <a:cxnLst/>
            <a:rect r="r" b="b" t="t" l="l"/>
            <a:pathLst>
              <a:path h="8417862" w="3931750">
                <a:moveTo>
                  <a:pt x="0" y="0"/>
                </a:moveTo>
                <a:lnTo>
                  <a:pt x="3931750" y="0"/>
                </a:lnTo>
                <a:lnTo>
                  <a:pt x="3931750" y="8417862"/>
                </a:lnTo>
                <a:lnTo>
                  <a:pt x="0" y="8417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3326200" y="-533150"/>
            <a:ext cx="3546000" cy="4341600"/>
            <a:chOff x="0" y="0"/>
            <a:chExt cx="4728000" cy="5788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727956" cy="5788787"/>
            </a:xfrm>
            <a:custGeom>
              <a:avLst/>
              <a:gdLst/>
              <a:ahLst/>
              <a:cxnLst/>
              <a:rect r="r" b="b" t="t" l="l"/>
              <a:pathLst>
                <a:path h="5788787" w="4727956">
                  <a:moveTo>
                    <a:pt x="50800" y="0"/>
                  </a:moveTo>
                  <a:lnTo>
                    <a:pt x="4677156" y="0"/>
                  </a:lnTo>
                  <a:cubicBezTo>
                    <a:pt x="4705223" y="0"/>
                    <a:pt x="4727956" y="22733"/>
                    <a:pt x="4727956" y="50800"/>
                  </a:cubicBezTo>
                  <a:lnTo>
                    <a:pt x="4727956" y="5737987"/>
                  </a:lnTo>
                  <a:cubicBezTo>
                    <a:pt x="4727956" y="5766054"/>
                    <a:pt x="4705223" y="5788787"/>
                    <a:pt x="4677156" y="5788787"/>
                  </a:cubicBezTo>
                  <a:lnTo>
                    <a:pt x="50800" y="5788787"/>
                  </a:lnTo>
                  <a:cubicBezTo>
                    <a:pt x="22733" y="5788787"/>
                    <a:pt x="0" y="5766054"/>
                    <a:pt x="0" y="5737987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5737987"/>
                  </a:lnTo>
                  <a:lnTo>
                    <a:pt x="50800" y="5737987"/>
                  </a:lnTo>
                  <a:lnTo>
                    <a:pt x="50800" y="5687187"/>
                  </a:lnTo>
                  <a:lnTo>
                    <a:pt x="4677156" y="5687187"/>
                  </a:lnTo>
                  <a:lnTo>
                    <a:pt x="4677156" y="5737987"/>
                  </a:lnTo>
                  <a:lnTo>
                    <a:pt x="4626356" y="5737987"/>
                  </a:lnTo>
                  <a:lnTo>
                    <a:pt x="4626356" y="50800"/>
                  </a:lnTo>
                  <a:lnTo>
                    <a:pt x="4677156" y="50800"/>
                  </a:lnTo>
                  <a:lnTo>
                    <a:pt x="4677156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6001349" y="7018681"/>
            <a:ext cx="6191717" cy="184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u="sng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Rotation:</a:t>
            </a: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~40 degrees </a:t>
            </a:r>
          </a:p>
          <a:p>
            <a:pPr algn="r">
              <a:lnSpc>
                <a:spcPts val="3600"/>
              </a:lnSpc>
            </a:pPr>
            <a:r>
              <a:rPr lang="en-US" sz="3000" u="sng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Shear:</a:t>
            </a: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30% range </a:t>
            </a:r>
          </a:p>
          <a:p>
            <a:pPr algn="r">
              <a:lnSpc>
                <a:spcPts val="3600"/>
              </a:lnSpc>
            </a:pPr>
            <a:r>
              <a:rPr lang="en-US" sz="3000" u="sng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Zoom:</a:t>
            </a: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Randomly within 30%</a:t>
            </a:r>
          </a:p>
          <a:p>
            <a:pPr algn="r">
              <a:lnSpc>
                <a:spcPts val="3600"/>
              </a:lnSpc>
            </a:pPr>
            <a:r>
              <a:rPr lang="en-US" sz="3000" u="sng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Flips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7766084" y="908502"/>
            <a:ext cx="991696" cy="1013246"/>
          </a:xfrm>
          <a:custGeom>
            <a:avLst/>
            <a:gdLst/>
            <a:ahLst/>
            <a:cxnLst/>
            <a:rect r="r" b="b" t="t" l="l"/>
            <a:pathLst>
              <a:path h="1013246" w="991696">
                <a:moveTo>
                  <a:pt x="0" y="0"/>
                </a:moveTo>
                <a:lnTo>
                  <a:pt x="991696" y="0"/>
                </a:lnTo>
                <a:lnTo>
                  <a:pt x="991696" y="1013246"/>
                </a:lnTo>
                <a:lnTo>
                  <a:pt x="0" y="10132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67939" y="1525460"/>
            <a:ext cx="3276000" cy="3276000"/>
            <a:chOff x="0" y="0"/>
            <a:chExt cx="4368000" cy="4368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68038" cy="4368038"/>
            </a:xfrm>
            <a:custGeom>
              <a:avLst/>
              <a:gdLst/>
              <a:ahLst/>
              <a:cxnLst/>
              <a:rect r="r" b="b" t="t" l="l"/>
              <a:pathLst>
                <a:path h="4368038" w="4368038">
                  <a:moveTo>
                    <a:pt x="0" y="2184019"/>
                  </a:moveTo>
                  <a:cubicBezTo>
                    <a:pt x="0" y="977773"/>
                    <a:pt x="977773" y="0"/>
                    <a:pt x="2184019" y="0"/>
                  </a:cubicBezTo>
                  <a:cubicBezTo>
                    <a:pt x="3390265" y="0"/>
                    <a:pt x="4368038" y="977773"/>
                    <a:pt x="4368038" y="2184019"/>
                  </a:cubicBezTo>
                  <a:cubicBezTo>
                    <a:pt x="4368038" y="3390265"/>
                    <a:pt x="3390138" y="4368038"/>
                    <a:pt x="2184019" y="4368038"/>
                  </a:cubicBezTo>
                  <a:cubicBezTo>
                    <a:pt x="977900" y="4368038"/>
                    <a:pt x="0" y="3390138"/>
                    <a:pt x="0" y="2184019"/>
                  </a:cubicBezTo>
                  <a:close/>
                </a:path>
              </a:pathLst>
            </a:custGeom>
            <a:solidFill>
              <a:srgbClr val="BE403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27350" y="5982150"/>
            <a:ext cx="3907800" cy="5540400"/>
            <a:chOff x="0" y="0"/>
            <a:chExt cx="5210400" cy="7387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10429" cy="7387209"/>
            </a:xfrm>
            <a:custGeom>
              <a:avLst/>
              <a:gdLst/>
              <a:ahLst/>
              <a:cxnLst/>
              <a:rect r="r" b="b" t="t" l="l"/>
              <a:pathLst>
                <a:path h="7387209" w="5210429">
                  <a:moveTo>
                    <a:pt x="50800" y="0"/>
                  </a:moveTo>
                  <a:lnTo>
                    <a:pt x="5159629" y="0"/>
                  </a:lnTo>
                  <a:cubicBezTo>
                    <a:pt x="5187696" y="0"/>
                    <a:pt x="5210429" y="22733"/>
                    <a:pt x="5210429" y="50800"/>
                  </a:cubicBezTo>
                  <a:lnTo>
                    <a:pt x="5210429" y="7336409"/>
                  </a:lnTo>
                  <a:cubicBezTo>
                    <a:pt x="5210429" y="7364476"/>
                    <a:pt x="5187696" y="7387209"/>
                    <a:pt x="5159629" y="7387209"/>
                  </a:cubicBezTo>
                  <a:lnTo>
                    <a:pt x="50800" y="7387209"/>
                  </a:lnTo>
                  <a:cubicBezTo>
                    <a:pt x="22733" y="7387209"/>
                    <a:pt x="0" y="7364476"/>
                    <a:pt x="0" y="7336409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7336409"/>
                  </a:lnTo>
                  <a:lnTo>
                    <a:pt x="50800" y="7336409"/>
                  </a:lnTo>
                  <a:lnTo>
                    <a:pt x="50800" y="7285609"/>
                  </a:lnTo>
                  <a:lnTo>
                    <a:pt x="5159629" y="7285609"/>
                  </a:lnTo>
                  <a:lnTo>
                    <a:pt x="5159629" y="7336409"/>
                  </a:lnTo>
                  <a:lnTo>
                    <a:pt x="5108829" y="7336409"/>
                  </a:lnTo>
                  <a:lnTo>
                    <a:pt x="5108829" y="50800"/>
                  </a:lnTo>
                  <a:lnTo>
                    <a:pt x="5159629" y="50800"/>
                  </a:lnTo>
                  <a:lnTo>
                    <a:pt x="5159629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9439506" y="234142"/>
            <a:ext cx="8233760" cy="7129052"/>
          </a:xfrm>
          <a:custGeom>
            <a:avLst/>
            <a:gdLst/>
            <a:ahLst/>
            <a:cxnLst/>
            <a:rect r="r" b="b" t="t" l="l"/>
            <a:pathLst>
              <a:path h="7129052" w="8233760">
                <a:moveTo>
                  <a:pt x="0" y="0"/>
                </a:moveTo>
                <a:lnTo>
                  <a:pt x="8233760" y="0"/>
                </a:lnTo>
                <a:lnTo>
                  <a:pt x="8233760" y="7129051"/>
                </a:lnTo>
                <a:lnTo>
                  <a:pt x="0" y="71290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795918" y="7363193"/>
            <a:ext cx="7520938" cy="2973042"/>
          </a:xfrm>
          <a:custGeom>
            <a:avLst/>
            <a:gdLst/>
            <a:ahLst/>
            <a:cxnLst/>
            <a:rect r="r" b="b" t="t" l="l"/>
            <a:pathLst>
              <a:path h="2973042" w="7520938">
                <a:moveTo>
                  <a:pt x="0" y="0"/>
                </a:moveTo>
                <a:lnTo>
                  <a:pt x="7520937" y="0"/>
                </a:lnTo>
                <a:lnTo>
                  <a:pt x="7520937" y="2973042"/>
                </a:lnTo>
                <a:lnTo>
                  <a:pt x="0" y="29730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1425" y="2620500"/>
            <a:ext cx="7212750" cy="309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60"/>
              </a:lnSpc>
            </a:pPr>
            <a:r>
              <a:rPr lang="en-US" sz="68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CAVEAT:</a:t>
            </a:r>
          </a:p>
          <a:p>
            <a:pPr algn="l">
              <a:lnSpc>
                <a:spcPts val="8159"/>
              </a:lnSpc>
            </a:pPr>
            <a:r>
              <a:rPr lang="en-US" sz="68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SUPERVISED TRAINING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1425" y="5992350"/>
            <a:ext cx="7212750" cy="310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3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The data had to be manually labeled due to performance constraints and the pre-trained model used MobileNetV2 had some trouble with  classifying Anime characters images </a:t>
            </a:r>
          </a:p>
          <a:p>
            <a:pPr algn="l">
              <a:lnSpc>
                <a:spcPts val="4079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4065" y="2521154"/>
            <a:ext cx="3509100" cy="3509100"/>
            <a:chOff x="0" y="0"/>
            <a:chExt cx="4368000" cy="4368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68038" cy="4368038"/>
            </a:xfrm>
            <a:custGeom>
              <a:avLst/>
              <a:gdLst/>
              <a:ahLst/>
              <a:cxnLst/>
              <a:rect r="r" b="b" t="t" l="l"/>
              <a:pathLst>
                <a:path h="4368038" w="4368038">
                  <a:moveTo>
                    <a:pt x="0" y="2184019"/>
                  </a:moveTo>
                  <a:cubicBezTo>
                    <a:pt x="0" y="977773"/>
                    <a:pt x="977773" y="0"/>
                    <a:pt x="2184019" y="0"/>
                  </a:cubicBezTo>
                  <a:cubicBezTo>
                    <a:pt x="3390265" y="0"/>
                    <a:pt x="4368038" y="977773"/>
                    <a:pt x="4368038" y="2184019"/>
                  </a:cubicBezTo>
                  <a:cubicBezTo>
                    <a:pt x="4368038" y="3390265"/>
                    <a:pt x="3390138" y="4368038"/>
                    <a:pt x="2184019" y="4368038"/>
                  </a:cubicBezTo>
                  <a:cubicBezTo>
                    <a:pt x="977900" y="4368038"/>
                    <a:pt x="0" y="3390138"/>
                    <a:pt x="0" y="2184019"/>
                  </a:cubicBezTo>
                  <a:close/>
                </a:path>
              </a:pathLst>
            </a:custGeom>
            <a:solidFill>
              <a:srgbClr val="BE403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2975750" y="2126637"/>
            <a:ext cx="5751600" cy="8276400"/>
            <a:chOff x="0" y="0"/>
            <a:chExt cx="7668800" cy="11035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668768" cy="11035157"/>
            </a:xfrm>
            <a:custGeom>
              <a:avLst/>
              <a:gdLst/>
              <a:ahLst/>
              <a:cxnLst/>
              <a:rect r="r" b="b" t="t" l="l"/>
              <a:pathLst>
                <a:path h="11035157" w="7668768">
                  <a:moveTo>
                    <a:pt x="50800" y="0"/>
                  </a:moveTo>
                  <a:lnTo>
                    <a:pt x="7617968" y="0"/>
                  </a:lnTo>
                  <a:cubicBezTo>
                    <a:pt x="7646036" y="0"/>
                    <a:pt x="7668768" y="22733"/>
                    <a:pt x="7668768" y="50800"/>
                  </a:cubicBezTo>
                  <a:lnTo>
                    <a:pt x="7668768" y="10984357"/>
                  </a:lnTo>
                  <a:cubicBezTo>
                    <a:pt x="7668768" y="11012424"/>
                    <a:pt x="7646036" y="11035157"/>
                    <a:pt x="7617968" y="11035157"/>
                  </a:cubicBezTo>
                  <a:lnTo>
                    <a:pt x="50800" y="11035157"/>
                  </a:lnTo>
                  <a:cubicBezTo>
                    <a:pt x="22733" y="11035157"/>
                    <a:pt x="0" y="11012424"/>
                    <a:pt x="0" y="10984357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10984357"/>
                  </a:lnTo>
                  <a:lnTo>
                    <a:pt x="50800" y="10984357"/>
                  </a:lnTo>
                  <a:lnTo>
                    <a:pt x="50800" y="10933557"/>
                  </a:lnTo>
                  <a:lnTo>
                    <a:pt x="7617968" y="10933557"/>
                  </a:lnTo>
                  <a:lnTo>
                    <a:pt x="7617968" y="10984357"/>
                  </a:lnTo>
                  <a:lnTo>
                    <a:pt x="7567168" y="10984357"/>
                  </a:lnTo>
                  <a:lnTo>
                    <a:pt x="7567168" y="50800"/>
                  </a:lnTo>
                  <a:lnTo>
                    <a:pt x="7617968" y="50800"/>
                  </a:lnTo>
                  <a:lnTo>
                    <a:pt x="7617968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941566" y="457200"/>
            <a:ext cx="15225150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7400">
                <a:solidFill>
                  <a:srgbClr val="BE4032"/>
                </a:solidFill>
                <a:latin typeface="Archivo Black"/>
                <a:ea typeface="Archivo Black"/>
                <a:cs typeface="Archivo Black"/>
                <a:sym typeface="Archivo Black"/>
              </a:rPr>
              <a:t>CNN MODEL STRUCTURE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48959" y="3331375"/>
            <a:ext cx="5405181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Convolutional Layers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513361" y="4885950"/>
            <a:ext cx="4556550" cy="184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Four Conv2D layers with increasing filter sizes and a 3x3 kernel, followed by ReLU activations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573263" y="8620331"/>
            <a:ext cx="4556550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converts the 2D matrix into a 1D vector to be fed into the Dense layers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996861" y="2363925"/>
            <a:ext cx="1589550" cy="1093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7400">
                <a:solidFill>
                  <a:srgbClr val="BE4032"/>
                </a:solidFill>
                <a:latin typeface="Archivo Black"/>
                <a:ea typeface="Archivo Black"/>
                <a:cs typeface="Archivo Black"/>
                <a:sym typeface="Archivo Black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056763" y="7009706"/>
            <a:ext cx="1589550" cy="1093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7400">
                <a:solidFill>
                  <a:srgbClr val="BE4032"/>
                </a:solidFill>
                <a:latin typeface="Archivo Black"/>
                <a:ea typeface="Archivo Black"/>
                <a:cs typeface="Archivo Black"/>
                <a:sym typeface="Archivo Black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58163" y="3331375"/>
            <a:ext cx="5280991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Pooling Layers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75244" y="4200150"/>
            <a:ext cx="6046829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MaxPooling2D layers are used after each convolutional layer to downsample the feature maps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99183" y="7154800"/>
            <a:ext cx="6274511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Fully Connected Layers: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23750" y="8620331"/>
            <a:ext cx="4556550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 final Dense layer with 1 unit and sigmoid activation for binary classification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641663" y="2238100"/>
            <a:ext cx="1589550" cy="1093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7400">
                <a:solidFill>
                  <a:srgbClr val="BE4032"/>
                </a:solidFill>
                <a:latin typeface="Archivo Black"/>
                <a:ea typeface="Archivo Black"/>
                <a:cs typeface="Archivo Black"/>
                <a:sym typeface="Archivo Black"/>
              </a:rPr>
              <a:t>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641663" y="6020729"/>
            <a:ext cx="1589550" cy="1093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7400">
                <a:solidFill>
                  <a:srgbClr val="BE4032"/>
                </a:solidFill>
                <a:latin typeface="Archivo Black"/>
                <a:ea typeface="Archivo Black"/>
                <a:cs typeface="Archivo Black"/>
                <a:sym typeface="Archivo Black"/>
              </a:rPr>
              <a:t>04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5822073" y="5143500"/>
            <a:ext cx="2931415" cy="5259537"/>
          </a:xfrm>
          <a:custGeom>
            <a:avLst/>
            <a:gdLst/>
            <a:ahLst/>
            <a:cxnLst/>
            <a:rect r="r" b="b" t="t" l="l"/>
            <a:pathLst>
              <a:path h="5259537" w="2931415">
                <a:moveTo>
                  <a:pt x="0" y="0"/>
                </a:moveTo>
                <a:lnTo>
                  <a:pt x="2931415" y="0"/>
                </a:lnTo>
                <a:lnTo>
                  <a:pt x="2931415" y="5259537"/>
                </a:lnTo>
                <a:lnTo>
                  <a:pt x="0" y="52595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633165" y="7915481"/>
            <a:ext cx="4436745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Flatten Layer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5045886" y="-700373"/>
            <a:ext cx="3458146" cy="3458146"/>
            <a:chOff x="0" y="0"/>
            <a:chExt cx="4368000" cy="4368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368038" cy="4368038"/>
            </a:xfrm>
            <a:custGeom>
              <a:avLst/>
              <a:gdLst/>
              <a:ahLst/>
              <a:cxnLst/>
              <a:rect r="r" b="b" t="t" l="l"/>
              <a:pathLst>
                <a:path h="4368038" w="4368038">
                  <a:moveTo>
                    <a:pt x="0" y="2184019"/>
                  </a:moveTo>
                  <a:cubicBezTo>
                    <a:pt x="0" y="977773"/>
                    <a:pt x="977773" y="0"/>
                    <a:pt x="2184019" y="0"/>
                  </a:cubicBezTo>
                  <a:cubicBezTo>
                    <a:pt x="3390265" y="0"/>
                    <a:pt x="4368038" y="977773"/>
                    <a:pt x="4368038" y="2184019"/>
                  </a:cubicBezTo>
                  <a:cubicBezTo>
                    <a:pt x="4368038" y="3390265"/>
                    <a:pt x="3390138" y="4368038"/>
                    <a:pt x="2184019" y="4368038"/>
                  </a:cubicBezTo>
                  <a:cubicBezTo>
                    <a:pt x="977900" y="4368038"/>
                    <a:pt x="0" y="3390138"/>
                    <a:pt x="0" y="2184019"/>
                  </a:cubicBezTo>
                  <a:close/>
                </a:path>
              </a:pathLst>
            </a:custGeom>
            <a:solidFill>
              <a:srgbClr val="BE4032"/>
            </a:solidFill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44888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759850" y="-1168850"/>
            <a:ext cx="3276000" cy="3276000"/>
            <a:chOff x="0" y="0"/>
            <a:chExt cx="4368000" cy="4368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68038" cy="4368038"/>
            </a:xfrm>
            <a:custGeom>
              <a:avLst/>
              <a:gdLst/>
              <a:ahLst/>
              <a:cxnLst/>
              <a:rect r="r" b="b" t="t" l="l"/>
              <a:pathLst>
                <a:path h="4368038" w="4368038">
                  <a:moveTo>
                    <a:pt x="0" y="2184019"/>
                  </a:moveTo>
                  <a:cubicBezTo>
                    <a:pt x="0" y="977773"/>
                    <a:pt x="977773" y="0"/>
                    <a:pt x="2184019" y="0"/>
                  </a:cubicBezTo>
                  <a:cubicBezTo>
                    <a:pt x="3390265" y="0"/>
                    <a:pt x="4368038" y="977773"/>
                    <a:pt x="4368038" y="2184019"/>
                  </a:cubicBezTo>
                  <a:cubicBezTo>
                    <a:pt x="4368038" y="3390265"/>
                    <a:pt x="3390138" y="4368038"/>
                    <a:pt x="2184019" y="4368038"/>
                  </a:cubicBezTo>
                  <a:cubicBezTo>
                    <a:pt x="977900" y="4368038"/>
                    <a:pt x="0" y="3390138"/>
                    <a:pt x="0" y="2184019"/>
                  </a:cubicBezTo>
                  <a:close/>
                </a:path>
              </a:pathLst>
            </a:custGeom>
            <a:solidFill>
              <a:srgbClr val="BE4032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832430" y="2081875"/>
            <a:ext cx="3060550" cy="7780800"/>
          </a:xfrm>
          <a:custGeom>
            <a:avLst/>
            <a:gdLst/>
            <a:ahLst/>
            <a:cxnLst/>
            <a:rect r="r" b="b" t="t" l="l"/>
            <a:pathLst>
              <a:path h="7780800" w="3060550">
                <a:moveTo>
                  <a:pt x="0" y="0"/>
                </a:moveTo>
                <a:lnTo>
                  <a:pt x="3060550" y="0"/>
                </a:lnTo>
                <a:lnTo>
                  <a:pt x="3060550" y="7780800"/>
                </a:lnTo>
                <a:lnTo>
                  <a:pt x="0" y="7780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128772" y="3813793"/>
            <a:ext cx="13646035" cy="6048882"/>
          </a:xfrm>
          <a:custGeom>
            <a:avLst/>
            <a:gdLst/>
            <a:ahLst/>
            <a:cxnLst/>
            <a:rect r="r" b="b" t="t" l="l"/>
            <a:pathLst>
              <a:path h="6048882" w="13646035">
                <a:moveTo>
                  <a:pt x="0" y="0"/>
                </a:moveTo>
                <a:lnTo>
                  <a:pt x="13646035" y="0"/>
                </a:lnTo>
                <a:lnTo>
                  <a:pt x="13646035" y="6048882"/>
                </a:lnTo>
                <a:lnTo>
                  <a:pt x="0" y="60488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3764056" y="4013130"/>
            <a:ext cx="2975015" cy="2558513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364716" y="694444"/>
            <a:ext cx="13174147" cy="289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4800">
                <a:solidFill>
                  <a:srgbClr val="0E2A47"/>
                </a:solidFill>
                <a:latin typeface="Archivo Black"/>
                <a:ea typeface="Archivo Black"/>
                <a:cs typeface="Archivo Black"/>
                <a:sym typeface="Archivo Black"/>
              </a:rPr>
              <a:t>M</a:t>
            </a:r>
            <a:r>
              <a:rPr lang="en-US" sz="4800">
                <a:solidFill>
                  <a:srgbClr val="0E2A47"/>
                </a:solidFill>
                <a:latin typeface="Archivo Black"/>
                <a:ea typeface="Archivo Black"/>
                <a:cs typeface="Archivo Black"/>
                <a:sym typeface="Archivo Black"/>
              </a:rPr>
              <a:t>odel is trained for 25 epochs </a:t>
            </a:r>
          </a:p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4800">
                <a:solidFill>
                  <a:srgbClr val="0E2A47"/>
                </a:solidFill>
                <a:latin typeface="Archivo Black"/>
                <a:ea typeface="Archivo Black"/>
                <a:cs typeface="Archivo Black"/>
                <a:sym typeface="Archivo Black"/>
              </a:rPr>
              <a:t>(or until early stopping is triggered) </a:t>
            </a:r>
          </a:p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4800">
                <a:solidFill>
                  <a:srgbClr val="0E2A47"/>
                </a:solidFill>
                <a:latin typeface="Archivo Black"/>
                <a:ea typeface="Archivo Black"/>
                <a:cs typeface="Archivo Black"/>
                <a:sym typeface="Archivo Black"/>
              </a:rPr>
              <a:t>using the training data, performance is </a:t>
            </a:r>
          </a:p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4800">
                <a:solidFill>
                  <a:srgbClr val="0E2A47"/>
                </a:solidFill>
                <a:latin typeface="Archivo Black"/>
                <a:ea typeface="Archivo Black"/>
                <a:cs typeface="Archivo Black"/>
                <a:sym typeface="Archivo Black"/>
              </a:rPr>
              <a:t>validated on the validation data.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98797" y="7771097"/>
            <a:ext cx="3855553" cy="3855553"/>
            <a:chOff x="0" y="0"/>
            <a:chExt cx="4368000" cy="4368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68038" cy="4368038"/>
            </a:xfrm>
            <a:custGeom>
              <a:avLst/>
              <a:gdLst/>
              <a:ahLst/>
              <a:cxnLst/>
              <a:rect r="r" b="b" t="t" l="l"/>
              <a:pathLst>
                <a:path h="4368038" w="4368038">
                  <a:moveTo>
                    <a:pt x="0" y="2184019"/>
                  </a:moveTo>
                  <a:cubicBezTo>
                    <a:pt x="0" y="977773"/>
                    <a:pt x="977773" y="0"/>
                    <a:pt x="2184019" y="0"/>
                  </a:cubicBezTo>
                  <a:cubicBezTo>
                    <a:pt x="3390265" y="0"/>
                    <a:pt x="4368038" y="977773"/>
                    <a:pt x="4368038" y="2184019"/>
                  </a:cubicBezTo>
                  <a:cubicBezTo>
                    <a:pt x="4368038" y="3390265"/>
                    <a:pt x="3390138" y="4368038"/>
                    <a:pt x="2184019" y="4368038"/>
                  </a:cubicBezTo>
                  <a:cubicBezTo>
                    <a:pt x="977900" y="4368038"/>
                    <a:pt x="0" y="3390138"/>
                    <a:pt x="0" y="2184019"/>
                  </a:cubicBezTo>
                  <a:close/>
                </a:path>
              </a:pathLst>
            </a:custGeom>
            <a:solidFill>
              <a:srgbClr val="BE403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59400" y="7135250"/>
            <a:ext cx="8524200" cy="1839000"/>
            <a:chOff x="0" y="0"/>
            <a:chExt cx="11365600" cy="2452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365611" cy="2451989"/>
            </a:xfrm>
            <a:custGeom>
              <a:avLst/>
              <a:gdLst/>
              <a:ahLst/>
              <a:cxnLst/>
              <a:rect r="r" b="b" t="t" l="l"/>
              <a:pathLst>
                <a:path h="2451989" w="11365611">
                  <a:moveTo>
                    <a:pt x="50800" y="0"/>
                  </a:moveTo>
                  <a:lnTo>
                    <a:pt x="11314811" y="0"/>
                  </a:lnTo>
                  <a:cubicBezTo>
                    <a:pt x="11342878" y="0"/>
                    <a:pt x="11365611" y="22733"/>
                    <a:pt x="11365611" y="50800"/>
                  </a:cubicBezTo>
                  <a:lnTo>
                    <a:pt x="11365611" y="2401189"/>
                  </a:lnTo>
                  <a:cubicBezTo>
                    <a:pt x="11365611" y="2429256"/>
                    <a:pt x="11342878" y="2451989"/>
                    <a:pt x="11314811" y="2451989"/>
                  </a:cubicBezTo>
                  <a:lnTo>
                    <a:pt x="50800" y="2451989"/>
                  </a:lnTo>
                  <a:cubicBezTo>
                    <a:pt x="22733" y="2451989"/>
                    <a:pt x="0" y="2429256"/>
                    <a:pt x="0" y="2401189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2401189"/>
                  </a:lnTo>
                  <a:lnTo>
                    <a:pt x="50800" y="2401189"/>
                  </a:lnTo>
                  <a:lnTo>
                    <a:pt x="50800" y="2350389"/>
                  </a:lnTo>
                  <a:lnTo>
                    <a:pt x="11314811" y="2350389"/>
                  </a:lnTo>
                  <a:lnTo>
                    <a:pt x="11314811" y="2401189"/>
                  </a:lnTo>
                  <a:lnTo>
                    <a:pt x="11264011" y="2401189"/>
                  </a:lnTo>
                  <a:lnTo>
                    <a:pt x="11264011" y="50800"/>
                  </a:lnTo>
                  <a:lnTo>
                    <a:pt x="11314811" y="50800"/>
                  </a:lnTo>
                  <a:lnTo>
                    <a:pt x="11314811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-692913" y="4297532"/>
            <a:ext cx="18342527" cy="2505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80"/>
              </a:lnSpc>
            </a:pPr>
            <a:r>
              <a:rPr lang="en-US" sz="16400">
                <a:solidFill>
                  <a:srgbClr val="BE4032"/>
                </a:solidFill>
                <a:latin typeface="Archivo Black"/>
                <a:ea typeface="Archivo Black"/>
                <a:cs typeface="Archivo Black"/>
                <a:sym typeface="Archivo Black"/>
              </a:rPr>
              <a:t>METRICS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26575" y="7462323"/>
            <a:ext cx="6443550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39"/>
              </a:lnSpc>
            </a:pPr>
            <a:r>
              <a:rPr lang="en-US" sz="4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How well does the model perform?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047575" y="1397517"/>
            <a:ext cx="3722550" cy="2505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80"/>
              </a:lnSpc>
            </a:pPr>
            <a:r>
              <a:rPr lang="en-US" sz="16400">
                <a:solidFill>
                  <a:srgbClr val="BE4032"/>
                </a:solidFill>
                <a:latin typeface="Archivo Black"/>
                <a:ea typeface="Archivo Black"/>
                <a:cs typeface="Archivo Black"/>
                <a:sym typeface="Archivo Black"/>
              </a:rPr>
              <a:t>03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3042402" y="4191398"/>
            <a:ext cx="3193122" cy="4911357"/>
          </a:xfrm>
          <a:custGeom>
            <a:avLst/>
            <a:gdLst/>
            <a:ahLst/>
            <a:cxnLst/>
            <a:rect r="r" b="b" t="t" l="l"/>
            <a:pathLst>
              <a:path h="4911357" w="3193122">
                <a:moveTo>
                  <a:pt x="0" y="0"/>
                </a:moveTo>
                <a:lnTo>
                  <a:pt x="3193122" y="0"/>
                </a:lnTo>
                <a:lnTo>
                  <a:pt x="3193122" y="4911358"/>
                </a:lnTo>
                <a:lnTo>
                  <a:pt x="0" y="49113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1441400" y="-241524"/>
            <a:ext cx="3546000" cy="5932800"/>
            <a:chOff x="0" y="0"/>
            <a:chExt cx="4728000" cy="7910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727956" cy="7910449"/>
            </a:xfrm>
            <a:custGeom>
              <a:avLst/>
              <a:gdLst/>
              <a:ahLst/>
              <a:cxnLst/>
              <a:rect r="r" b="b" t="t" l="l"/>
              <a:pathLst>
                <a:path h="7910449" w="4727956">
                  <a:moveTo>
                    <a:pt x="50800" y="0"/>
                  </a:moveTo>
                  <a:lnTo>
                    <a:pt x="4677156" y="0"/>
                  </a:lnTo>
                  <a:cubicBezTo>
                    <a:pt x="4705223" y="0"/>
                    <a:pt x="4727956" y="22733"/>
                    <a:pt x="4727956" y="50800"/>
                  </a:cubicBezTo>
                  <a:lnTo>
                    <a:pt x="4727956" y="7859649"/>
                  </a:lnTo>
                  <a:cubicBezTo>
                    <a:pt x="4727956" y="7887716"/>
                    <a:pt x="4705223" y="7910449"/>
                    <a:pt x="4677156" y="7910449"/>
                  </a:cubicBezTo>
                  <a:lnTo>
                    <a:pt x="50800" y="7910449"/>
                  </a:lnTo>
                  <a:cubicBezTo>
                    <a:pt x="22733" y="7910449"/>
                    <a:pt x="0" y="7887716"/>
                    <a:pt x="0" y="7859649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7859649"/>
                  </a:lnTo>
                  <a:lnTo>
                    <a:pt x="50800" y="7859649"/>
                  </a:lnTo>
                  <a:lnTo>
                    <a:pt x="50800" y="7808849"/>
                  </a:lnTo>
                  <a:lnTo>
                    <a:pt x="4677156" y="7808849"/>
                  </a:lnTo>
                  <a:lnTo>
                    <a:pt x="4677156" y="7859649"/>
                  </a:lnTo>
                  <a:lnTo>
                    <a:pt x="4626356" y="7859649"/>
                  </a:lnTo>
                  <a:lnTo>
                    <a:pt x="4626356" y="50800"/>
                  </a:lnTo>
                  <a:lnTo>
                    <a:pt x="4677156" y="50800"/>
                  </a:lnTo>
                  <a:lnTo>
                    <a:pt x="4677156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660520" y="1547160"/>
            <a:ext cx="6817830" cy="2355432"/>
          </a:xfrm>
          <a:custGeom>
            <a:avLst/>
            <a:gdLst/>
            <a:ahLst/>
            <a:cxnLst/>
            <a:rect r="r" b="b" t="t" l="l"/>
            <a:pathLst>
              <a:path h="2355432" w="6817830">
                <a:moveTo>
                  <a:pt x="0" y="0"/>
                </a:moveTo>
                <a:lnTo>
                  <a:pt x="6817830" y="0"/>
                </a:lnTo>
                <a:lnTo>
                  <a:pt x="6817830" y="2355432"/>
                </a:lnTo>
                <a:lnTo>
                  <a:pt x="0" y="23554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888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759850" y="-1168850"/>
            <a:ext cx="3276000" cy="3276000"/>
            <a:chOff x="0" y="0"/>
            <a:chExt cx="4368000" cy="4368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68038" cy="4368038"/>
            </a:xfrm>
            <a:custGeom>
              <a:avLst/>
              <a:gdLst/>
              <a:ahLst/>
              <a:cxnLst/>
              <a:rect r="r" b="b" t="t" l="l"/>
              <a:pathLst>
                <a:path h="4368038" w="4368038">
                  <a:moveTo>
                    <a:pt x="0" y="2184019"/>
                  </a:moveTo>
                  <a:cubicBezTo>
                    <a:pt x="0" y="977773"/>
                    <a:pt x="977773" y="0"/>
                    <a:pt x="2184019" y="0"/>
                  </a:cubicBezTo>
                  <a:cubicBezTo>
                    <a:pt x="3390265" y="0"/>
                    <a:pt x="4368038" y="977773"/>
                    <a:pt x="4368038" y="2184019"/>
                  </a:cubicBezTo>
                  <a:cubicBezTo>
                    <a:pt x="4368038" y="3390265"/>
                    <a:pt x="3390138" y="4368038"/>
                    <a:pt x="2184019" y="4368038"/>
                  </a:cubicBezTo>
                  <a:cubicBezTo>
                    <a:pt x="977900" y="4368038"/>
                    <a:pt x="0" y="3390138"/>
                    <a:pt x="0" y="2184019"/>
                  </a:cubicBezTo>
                  <a:close/>
                </a:path>
              </a:pathLst>
            </a:custGeom>
            <a:solidFill>
              <a:srgbClr val="BE4032"/>
            </a:solidFill>
          </p:spPr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851957" y="1244037"/>
          <a:ext cx="13588654" cy="7229210"/>
        </p:xfrm>
        <a:graphic>
          <a:graphicData uri="http://schemas.openxmlformats.org/drawingml/2006/table">
            <a:tbl>
              <a:tblPr/>
              <a:tblGrid>
                <a:gridCol w="2479489"/>
                <a:gridCol w="2980663"/>
                <a:gridCol w="2698113"/>
                <a:gridCol w="2772449"/>
                <a:gridCol w="2657939"/>
              </a:tblGrid>
              <a:tr h="118729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PRECISION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RECALL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F1 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SUPPORT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</a:tr>
              <a:tr h="9766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Happy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0.50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0.60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0.54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219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729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Neutral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0.50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0.40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0.44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219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729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0.50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438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729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Macro avg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0.50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0.50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0.49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438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33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Weighted avg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0.50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0.50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0.49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438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1996845" y="40225"/>
            <a:ext cx="1522515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68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EVALUATION METRICS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609420" y="8461816"/>
            <a:ext cx="7192514" cy="2499092"/>
          </a:xfrm>
          <a:custGeom>
            <a:avLst/>
            <a:gdLst/>
            <a:ahLst/>
            <a:cxnLst/>
            <a:rect r="r" b="b" t="t" l="l"/>
            <a:pathLst>
              <a:path h="2499092" w="7192514">
                <a:moveTo>
                  <a:pt x="0" y="0"/>
                </a:moveTo>
                <a:lnTo>
                  <a:pt x="7192514" y="0"/>
                </a:lnTo>
                <a:lnTo>
                  <a:pt x="7192514" y="2499092"/>
                </a:lnTo>
                <a:lnTo>
                  <a:pt x="0" y="249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327851" y="-571500"/>
            <a:ext cx="4876200" cy="4876200"/>
            <a:chOff x="0" y="0"/>
            <a:chExt cx="4368000" cy="4368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68038" cy="4368038"/>
            </a:xfrm>
            <a:custGeom>
              <a:avLst/>
              <a:gdLst/>
              <a:ahLst/>
              <a:cxnLst/>
              <a:rect r="r" b="b" t="t" l="l"/>
              <a:pathLst>
                <a:path h="4368038" w="4368038">
                  <a:moveTo>
                    <a:pt x="0" y="2184019"/>
                  </a:moveTo>
                  <a:cubicBezTo>
                    <a:pt x="0" y="977773"/>
                    <a:pt x="977773" y="0"/>
                    <a:pt x="2184019" y="0"/>
                  </a:cubicBezTo>
                  <a:cubicBezTo>
                    <a:pt x="3390265" y="0"/>
                    <a:pt x="4368038" y="977773"/>
                    <a:pt x="4368038" y="2184019"/>
                  </a:cubicBezTo>
                  <a:cubicBezTo>
                    <a:pt x="4368038" y="3390265"/>
                    <a:pt x="3390138" y="4368038"/>
                    <a:pt x="2184019" y="4368038"/>
                  </a:cubicBezTo>
                  <a:cubicBezTo>
                    <a:pt x="977900" y="4368038"/>
                    <a:pt x="0" y="3390138"/>
                    <a:pt x="0" y="2184019"/>
                  </a:cubicBezTo>
                  <a:close/>
                </a:path>
              </a:pathLst>
            </a:custGeom>
            <a:solidFill>
              <a:srgbClr val="BE403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-1773000" y="-3315600"/>
            <a:ext cx="3546000" cy="6631200"/>
            <a:chOff x="0" y="0"/>
            <a:chExt cx="4728000" cy="8841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727956" cy="8841613"/>
            </a:xfrm>
            <a:custGeom>
              <a:avLst/>
              <a:gdLst/>
              <a:ahLst/>
              <a:cxnLst/>
              <a:rect r="r" b="b" t="t" l="l"/>
              <a:pathLst>
                <a:path h="8841613" w="4727956">
                  <a:moveTo>
                    <a:pt x="50800" y="0"/>
                  </a:moveTo>
                  <a:lnTo>
                    <a:pt x="4677156" y="0"/>
                  </a:lnTo>
                  <a:cubicBezTo>
                    <a:pt x="4705223" y="0"/>
                    <a:pt x="4727956" y="22733"/>
                    <a:pt x="4727956" y="50800"/>
                  </a:cubicBezTo>
                  <a:lnTo>
                    <a:pt x="4727956" y="8790813"/>
                  </a:lnTo>
                  <a:cubicBezTo>
                    <a:pt x="4727956" y="8818880"/>
                    <a:pt x="4705223" y="8841613"/>
                    <a:pt x="4677156" y="8841613"/>
                  </a:cubicBezTo>
                  <a:lnTo>
                    <a:pt x="50800" y="8841613"/>
                  </a:lnTo>
                  <a:cubicBezTo>
                    <a:pt x="22733" y="8841613"/>
                    <a:pt x="0" y="8818880"/>
                    <a:pt x="0" y="8790813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8790813"/>
                  </a:lnTo>
                  <a:lnTo>
                    <a:pt x="50800" y="8790813"/>
                  </a:lnTo>
                  <a:lnTo>
                    <a:pt x="50800" y="8740013"/>
                  </a:lnTo>
                  <a:lnTo>
                    <a:pt x="4677156" y="8740013"/>
                  </a:lnTo>
                  <a:lnTo>
                    <a:pt x="4677156" y="8790813"/>
                  </a:lnTo>
                  <a:lnTo>
                    <a:pt x="4626356" y="8790813"/>
                  </a:lnTo>
                  <a:lnTo>
                    <a:pt x="4626356" y="50800"/>
                  </a:lnTo>
                  <a:lnTo>
                    <a:pt x="4677156" y="50800"/>
                  </a:lnTo>
                  <a:lnTo>
                    <a:pt x="4677156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064422" y="5966938"/>
            <a:ext cx="5299910" cy="5299910"/>
            <a:chOff x="0" y="0"/>
            <a:chExt cx="4368000" cy="4368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368038" cy="4368038"/>
            </a:xfrm>
            <a:custGeom>
              <a:avLst/>
              <a:gdLst/>
              <a:ahLst/>
              <a:cxnLst/>
              <a:rect r="r" b="b" t="t" l="l"/>
              <a:pathLst>
                <a:path h="4368038" w="4368038">
                  <a:moveTo>
                    <a:pt x="0" y="2184019"/>
                  </a:moveTo>
                  <a:cubicBezTo>
                    <a:pt x="0" y="977773"/>
                    <a:pt x="977773" y="0"/>
                    <a:pt x="2184019" y="0"/>
                  </a:cubicBezTo>
                  <a:cubicBezTo>
                    <a:pt x="3390265" y="0"/>
                    <a:pt x="4368038" y="977773"/>
                    <a:pt x="4368038" y="2184019"/>
                  </a:cubicBezTo>
                  <a:cubicBezTo>
                    <a:pt x="4368038" y="3390265"/>
                    <a:pt x="3390138" y="4368038"/>
                    <a:pt x="2184019" y="4368038"/>
                  </a:cubicBezTo>
                  <a:cubicBezTo>
                    <a:pt x="977900" y="4368038"/>
                    <a:pt x="0" y="3390138"/>
                    <a:pt x="0" y="2184019"/>
                  </a:cubicBezTo>
                  <a:close/>
                </a:path>
              </a:pathLst>
            </a:custGeom>
            <a:solidFill>
              <a:srgbClr val="BE4032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2824529"/>
            <a:ext cx="7633487" cy="6433771"/>
          </a:xfrm>
          <a:custGeom>
            <a:avLst/>
            <a:gdLst/>
            <a:ahLst/>
            <a:cxnLst/>
            <a:rect r="r" b="b" t="t" l="l"/>
            <a:pathLst>
              <a:path h="6433771" w="7633487">
                <a:moveTo>
                  <a:pt x="0" y="0"/>
                </a:moveTo>
                <a:lnTo>
                  <a:pt x="7633487" y="0"/>
                </a:lnTo>
                <a:lnTo>
                  <a:pt x="7633487" y="6433771"/>
                </a:lnTo>
                <a:lnTo>
                  <a:pt x="0" y="64337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449083" y="2675575"/>
            <a:ext cx="7810217" cy="6582725"/>
          </a:xfrm>
          <a:custGeom>
            <a:avLst/>
            <a:gdLst/>
            <a:ahLst/>
            <a:cxnLst/>
            <a:rect r="r" b="b" t="t" l="l"/>
            <a:pathLst>
              <a:path h="6582725" w="7810217">
                <a:moveTo>
                  <a:pt x="0" y="0"/>
                </a:moveTo>
                <a:lnTo>
                  <a:pt x="7810217" y="0"/>
                </a:lnTo>
                <a:lnTo>
                  <a:pt x="7810217" y="6582725"/>
                </a:lnTo>
                <a:lnTo>
                  <a:pt x="0" y="65827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040" t="0" r="-2804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44889" y="295275"/>
            <a:ext cx="16514411" cy="898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28"/>
              </a:lnSpc>
            </a:pPr>
            <a:r>
              <a:rPr lang="en-US" sz="5857">
                <a:solidFill>
                  <a:srgbClr val="BE4032"/>
                </a:solidFill>
                <a:latin typeface="Archivo Black"/>
                <a:ea typeface="Archivo Black"/>
                <a:cs typeface="Archivo Black"/>
                <a:sym typeface="Archivo Black"/>
              </a:rPr>
              <a:t>VISUAL ANALYSIS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50732" y="1376729"/>
            <a:ext cx="4556550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CONFUSION MATRIX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75917" y="1589725"/>
            <a:ext cx="4556550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MODEL LOSS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7484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99063" y="2200174"/>
            <a:ext cx="3453372" cy="3453372"/>
            <a:chOff x="0" y="0"/>
            <a:chExt cx="4368000" cy="4368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68038" cy="4368038"/>
            </a:xfrm>
            <a:custGeom>
              <a:avLst/>
              <a:gdLst/>
              <a:ahLst/>
              <a:cxnLst/>
              <a:rect r="r" b="b" t="t" l="l"/>
              <a:pathLst>
                <a:path h="4368038" w="4368038">
                  <a:moveTo>
                    <a:pt x="0" y="2184019"/>
                  </a:moveTo>
                  <a:cubicBezTo>
                    <a:pt x="0" y="977773"/>
                    <a:pt x="977773" y="0"/>
                    <a:pt x="2184019" y="0"/>
                  </a:cubicBezTo>
                  <a:cubicBezTo>
                    <a:pt x="3390265" y="0"/>
                    <a:pt x="4368038" y="977773"/>
                    <a:pt x="4368038" y="2184019"/>
                  </a:cubicBezTo>
                  <a:cubicBezTo>
                    <a:pt x="4368038" y="3390265"/>
                    <a:pt x="3390138" y="4368038"/>
                    <a:pt x="2184019" y="4368038"/>
                  </a:cubicBezTo>
                  <a:cubicBezTo>
                    <a:pt x="977900" y="4368038"/>
                    <a:pt x="0" y="3390138"/>
                    <a:pt x="0" y="2184019"/>
                  </a:cubicBezTo>
                  <a:close/>
                </a:path>
              </a:pathLst>
            </a:custGeom>
            <a:solidFill>
              <a:srgbClr val="BE403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-2318377" y="-3031831"/>
            <a:ext cx="3546000" cy="6631200"/>
            <a:chOff x="0" y="0"/>
            <a:chExt cx="4728000" cy="8841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727956" cy="8841613"/>
            </a:xfrm>
            <a:custGeom>
              <a:avLst/>
              <a:gdLst/>
              <a:ahLst/>
              <a:cxnLst/>
              <a:rect r="r" b="b" t="t" l="l"/>
              <a:pathLst>
                <a:path h="8841613" w="4727956">
                  <a:moveTo>
                    <a:pt x="50800" y="0"/>
                  </a:moveTo>
                  <a:lnTo>
                    <a:pt x="4677156" y="0"/>
                  </a:lnTo>
                  <a:cubicBezTo>
                    <a:pt x="4705223" y="0"/>
                    <a:pt x="4727956" y="22733"/>
                    <a:pt x="4727956" y="50800"/>
                  </a:cubicBezTo>
                  <a:lnTo>
                    <a:pt x="4727956" y="8790813"/>
                  </a:lnTo>
                  <a:cubicBezTo>
                    <a:pt x="4727956" y="8818880"/>
                    <a:pt x="4705223" y="8841613"/>
                    <a:pt x="4677156" y="8841613"/>
                  </a:cubicBezTo>
                  <a:lnTo>
                    <a:pt x="50800" y="8841613"/>
                  </a:lnTo>
                  <a:cubicBezTo>
                    <a:pt x="22733" y="8841613"/>
                    <a:pt x="0" y="8818880"/>
                    <a:pt x="0" y="8790813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8790813"/>
                  </a:lnTo>
                  <a:lnTo>
                    <a:pt x="50800" y="8790813"/>
                  </a:lnTo>
                  <a:lnTo>
                    <a:pt x="50800" y="8740013"/>
                  </a:lnTo>
                  <a:lnTo>
                    <a:pt x="4677156" y="8740013"/>
                  </a:lnTo>
                  <a:lnTo>
                    <a:pt x="4677156" y="8790813"/>
                  </a:lnTo>
                  <a:lnTo>
                    <a:pt x="4626356" y="8790813"/>
                  </a:lnTo>
                  <a:lnTo>
                    <a:pt x="4626356" y="50800"/>
                  </a:lnTo>
                  <a:lnTo>
                    <a:pt x="4677156" y="50800"/>
                  </a:lnTo>
                  <a:lnTo>
                    <a:pt x="4677156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2628290" y="2273374"/>
            <a:ext cx="13709111" cy="7366291"/>
          </a:xfrm>
          <a:custGeom>
            <a:avLst/>
            <a:gdLst/>
            <a:ahLst/>
            <a:cxnLst/>
            <a:rect r="r" b="b" t="t" l="l"/>
            <a:pathLst>
              <a:path h="7366291" w="13709111">
                <a:moveTo>
                  <a:pt x="0" y="0"/>
                </a:moveTo>
                <a:lnTo>
                  <a:pt x="13709111" y="0"/>
                </a:lnTo>
                <a:lnTo>
                  <a:pt x="13709111" y="7366291"/>
                </a:lnTo>
                <a:lnTo>
                  <a:pt x="0" y="73662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86995" y="274244"/>
            <a:ext cx="6856813" cy="1797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13"/>
              </a:lnSpc>
            </a:pPr>
            <a:r>
              <a:rPr lang="en-US" sz="5927">
                <a:solidFill>
                  <a:srgbClr val="922F2A"/>
                </a:solidFill>
                <a:latin typeface="Archivo Black"/>
                <a:ea typeface="Archivo Black"/>
                <a:cs typeface="Archivo Black"/>
                <a:sym typeface="Archivo Black"/>
              </a:rPr>
              <a:t>HOW ABOUT... ACCURACY?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158277" y="0"/>
            <a:ext cx="6817830" cy="2355432"/>
          </a:xfrm>
          <a:custGeom>
            <a:avLst/>
            <a:gdLst/>
            <a:ahLst/>
            <a:cxnLst/>
            <a:rect r="r" b="b" t="t" l="l"/>
            <a:pathLst>
              <a:path h="2355432" w="6817830">
                <a:moveTo>
                  <a:pt x="0" y="0"/>
                </a:moveTo>
                <a:lnTo>
                  <a:pt x="6817830" y="0"/>
                </a:lnTo>
                <a:lnTo>
                  <a:pt x="6817830" y="2355432"/>
                </a:lnTo>
                <a:lnTo>
                  <a:pt x="0" y="23554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06700" y="7579150"/>
            <a:ext cx="3276000" cy="3276000"/>
            <a:chOff x="0" y="0"/>
            <a:chExt cx="4368000" cy="4368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68038" cy="4368038"/>
            </a:xfrm>
            <a:custGeom>
              <a:avLst/>
              <a:gdLst/>
              <a:ahLst/>
              <a:cxnLst/>
              <a:rect r="r" b="b" t="t" l="l"/>
              <a:pathLst>
                <a:path h="4368038" w="4368038">
                  <a:moveTo>
                    <a:pt x="0" y="2184019"/>
                  </a:moveTo>
                  <a:cubicBezTo>
                    <a:pt x="0" y="977773"/>
                    <a:pt x="977773" y="0"/>
                    <a:pt x="2184019" y="0"/>
                  </a:cubicBezTo>
                  <a:cubicBezTo>
                    <a:pt x="3390265" y="0"/>
                    <a:pt x="4368038" y="977773"/>
                    <a:pt x="4368038" y="2184019"/>
                  </a:cubicBezTo>
                  <a:cubicBezTo>
                    <a:pt x="4368038" y="3390265"/>
                    <a:pt x="3390138" y="4368038"/>
                    <a:pt x="2184019" y="4368038"/>
                  </a:cubicBezTo>
                  <a:cubicBezTo>
                    <a:pt x="977900" y="4368038"/>
                    <a:pt x="0" y="3390138"/>
                    <a:pt x="0" y="2184019"/>
                  </a:cubicBezTo>
                  <a:close/>
                </a:path>
              </a:pathLst>
            </a:custGeom>
            <a:solidFill>
              <a:srgbClr val="BE403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59400" y="6220850"/>
            <a:ext cx="8524200" cy="1839000"/>
            <a:chOff x="0" y="0"/>
            <a:chExt cx="11365600" cy="2452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365611" cy="2451989"/>
            </a:xfrm>
            <a:custGeom>
              <a:avLst/>
              <a:gdLst/>
              <a:ahLst/>
              <a:cxnLst/>
              <a:rect r="r" b="b" t="t" l="l"/>
              <a:pathLst>
                <a:path h="2451989" w="11365611">
                  <a:moveTo>
                    <a:pt x="50800" y="0"/>
                  </a:moveTo>
                  <a:lnTo>
                    <a:pt x="11314811" y="0"/>
                  </a:lnTo>
                  <a:cubicBezTo>
                    <a:pt x="11342878" y="0"/>
                    <a:pt x="11365611" y="22733"/>
                    <a:pt x="11365611" y="50800"/>
                  </a:cubicBezTo>
                  <a:lnTo>
                    <a:pt x="11365611" y="2401189"/>
                  </a:lnTo>
                  <a:cubicBezTo>
                    <a:pt x="11365611" y="2429256"/>
                    <a:pt x="11342878" y="2451989"/>
                    <a:pt x="11314811" y="2451989"/>
                  </a:cubicBezTo>
                  <a:lnTo>
                    <a:pt x="50800" y="2451989"/>
                  </a:lnTo>
                  <a:cubicBezTo>
                    <a:pt x="22733" y="2451989"/>
                    <a:pt x="0" y="2429256"/>
                    <a:pt x="0" y="2401189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2401189"/>
                  </a:lnTo>
                  <a:lnTo>
                    <a:pt x="50800" y="2401189"/>
                  </a:lnTo>
                  <a:lnTo>
                    <a:pt x="50800" y="2350389"/>
                  </a:lnTo>
                  <a:lnTo>
                    <a:pt x="11314811" y="2350389"/>
                  </a:lnTo>
                  <a:lnTo>
                    <a:pt x="11314811" y="2401189"/>
                  </a:lnTo>
                  <a:lnTo>
                    <a:pt x="11264011" y="2401189"/>
                  </a:lnTo>
                  <a:lnTo>
                    <a:pt x="11264011" y="50800"/>
                  </a:lnTo>
                  <a:lnTo>
                    <a:pt x="11314811" y="50800"/>
                  </a:lnTo>
                  <a:lnTo>
                    <a:pt x="11314811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492162" y="6547925"/>
            <a:ext cx="6443550" cy="187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19"/>
              </a:lnSpc>
            </a:pPr>
            <a:r>
              <a:rPr lang="en-US" sz="40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We are: Nirup Makwana</a:t>
            </a:r>
          </a:p>
          <a:p>
            <a:pPr algn="r">
              <a:lnSpc>
                <a:spcPts val="4919"/>
              </a:lnSpc>
            </a:pPr>
            <a:r>
              <a:rPr lang="en-US" sz="40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Odeleye Samuel</a:t>
            </a:r>
          </a:p>
          <a:p>
            <a:pPr algn="r">
              <a:lnSpc>
                <a:spcPts val="4919"/>
              </a:lnSpc>
            </a:pPr>
            <a:r>
              <a:rPr lang="en-US" sz="40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221500" y="8213350"/>
            <a:ext cx="3722550" cy="199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80"/>
              </a:lnSpc>
            </a:pPr>
            <a:r>
              <a:rPr lang="en-US" sz="16400">
                <a:solidFill>
                  <a:srgbClr val="BE4032"/>
                </a:solidFill>
                <a:latin typeface="Archivo Black"/>
                <a:ea typeface="Archivo Black"/>
                <a:cs typeface="Archivo Black"/>
                <a:sym typeface="Archivo Black"/>
              </a:rPr>
              <a:t>01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96231" y="1837622"/>
            <a:ext cx="6966316" cy="2410244"/>
          </a:xfrm>
          <a:custGeom>
            <a:avLst/>
            <a:gdLst/>
            <a:ahLst/>
            <a:cxnLst/>
            <a:rect r="r" b="b" t="t" l="l"/>
            <a:pathLst>
              <a:path h="2410244" w="6966316">
                <a:moveTo>
                  <a:pt x="0" y="0"/>
                </a:moveTo>
                <a:lnTo>
                  <a:pt x="6966316" y="0"/>
                </a:lnTo>
                <a:lnTo>
                  <a:pt x="6966316" y="2410244"/>
                </a:lnTo>
                <a:lnTo>
                  <a:pt x="0" y="2410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051801" y="4455420"/>
            <a:ext cx="2655047" cy="4909858"/>
          </a:xfrm>
          <a:custGeom>
            <a:avLst/>
            <a:gdLst/>
            <a:ahLst/>
            <a:cxnLst/>
            <a:rect r="r" b="b" t="t" l="l"/>
            <a:pathLst>
              <a:path h="4909858" w="2655047">
                <a:moveTo>
                  <a:pt x="0" y="0"/>
                </a:moveTo>
                <a:lnTo>
                  <a:pt x="2655047" y="0"/>
                </a:lnTo>
                <a:lnTo>
                  <a:pt x="2655047" y="4909858"/>
                </a:lnTo>
                <a:lnTo>
                  <a:pt x="0" y="4909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694373" y="-822300"/>
            <a:ext cx="4770600" cy="3702000"/>
            <a:chOff x="0" y="0"/>
            <a:chExt cx="6360800" cy="4936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60795" cy="4935982"/>
            </a:xfrm>
            <a:custGeom>
              <a:avLst/>
              <a:gdLst/>
              <a:ahLst/>
              <a:cxnLst/>
              <a:rect r="r" b="b" t="t" l="l"/>
              <a:pathLst>
                <a:path h="4935982" w="6360795">
                  <a:moveTo>
                    <a:pt x="50800" y="0"/>
                  </a:moveTo>
                  <a:lnTo>
                    <a:pt x="6309995" y="0"/>
                  </a:lnTo>
                  <a:cubicBezTo>
                    <a:pt x="6338062" y="0"/>
                    <a:pt x="6360795" y="22733"/>
                    <a:pt x="6360795" y="50800"/>
                  </a:cubicBezTo>
                  <a:lnTo>
                    <a:pt x="6360795" y="4885182"/>
                  </a:lnTo>
                  <a:cubicBezTo>
                    <a:pt x="6360795" y="4913249"/>
                    <a:pt x="6338062" y="4935982"/>
                    <a:pt x="6309995" y="4935982"/>
                  </a:cubicBezTo>
                  <a:lnTo>
                    <a:pt x="50800" y="4935982"/>
                  </a:lnTo>
                  <a:cubicBezTo>
                    <a:pt x="22733" y="4935982"/>
                    <a:pt x="0" y="4913249"/>
                    <a:pt x="0" y="4885182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4885182"/>
                  </a:lnTo>
                  <a:lnTo>
                    <a:pt x="50800" y="4885182"/>
                  </a:lnTo>
                  <a:lnTo>
                    <a:pt x="50800" y="4834382"/>
                  </a:lnTo>
                  <a:lnTo>
                    <a:pt x="6309995" y="4834382"/>
                  </a:lnTo>
                  <a:lnTo>
                    <a:pt x="6309995" y="4885182"/>
                  </a:lnTo>
                  <a:lnTo>
                    <a:pt x="6259195" y="4885182"/>
                  </a:lnTo>
                  <a:lnTo>
                    <a:pt x="6259195" y="50800"/>
                  </a:lnTo>
                  <a:lnTo>
                    <a:pt x="6309995" y="50800"/>
                  </a:lnTo>
                  <a:lnTo>
                    <a:pt x="6309995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8706700" y="-166074"/>
            <a:ext cx="8886150" cy="500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80"/>
              </a:lnSpc>
            </a:pPr>
            <a:r>
              <a:rPr lang="en-US" sz="16400">
                <a:solidFill>
                  <a:srgbClr val="BE4032"/>
                </a:solidFill>
                <a:latin typeface="Archivo Black"/>
                <a:ea typeface="Archivo Black"/>
                <a:cs typeface="Archivo Black"/>
                <a:sym typeface="Archivo Black"/>
              </a:rPr>
              <a:t>ABOUT </a:t>
            </a:r>
          </a:p>
          <a:p>
            <a:pPr algn="r">
              <a:lnSpc>
                <a:spcPts val="19680"/>
              </a:lnSpc>
            </a:pPr>
            <a:r>
              <a:rPr lang="en-US" sz="16400">
                <a:solidFill>
                  <a:srgbClr val="BE4032"/>
                </a:solidFill>
                <a:latin typeface="Archivo Black"/>
                <a:ea typeface="Archivo Black"/>
                <a:cs typeface="Archivo Black"/>
                <a:sym typeface="Archivo Black"/>
              </a:rPr>
              <a:t>US 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859600" y="-717174"/>
            <a:ext cx="3276000" cy="3276000"/>
            <a:chOff x="0" y="0"/>
            <a:chExt cx="4368000" cy="4368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68038" cy="4368038"/>
            </a:xfrm>
            <a:custGeom>
              <a:avLst/>
              <a:gdLst/>
              <a:ahLst/>
              <a:cxnLst/>
              <a:rect r="r" b="b" t="t" l="l"/>
              <a:pathLst>
                <a:path h="4368038" w="4368038">
                  <a:moveTo>
                    <a:pt x="0" y="2184019"/>
                  </a:moveTo>
                  <a:cubicBezTo>
                    <a:pt x="0" y="977773"/>
                    <a:pt x="977773" y="0"/>
                    <a:pt x="2184019" y="0"/>
                  </a:cubicBezTo>
                  <a:cubicBezTo>
                    <a:pt x="3390265" y="0"/>
                    <a:pt x="4368038" y="977773"/>
                    <a:pt x="4368038" y="2184019"/>
                  </a:cubicBezTo>
                  <a:cubicBezTo>
                    <a:pt x="4368038" y="3390265"/>
                    <a:pt x="3390138" y="4368038"/>
                    <a:pt x="2184019" y="4368038"/>
                  </a:cubicBezTo>
                  <a:cubicBezTo>
                    <a:pt x="977900" y="4368038"/>
                    <a:pt x="0" y="3390138"/>
                    <a:pt x="0" y="2184019"/>
                  </a:cubicBezTo>
                  <a:close/>
                </a:path>
              </a:pathLst>
            </a:custGeom>
            <a:solidFill>
              <a:srgbClr val="BE4032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615899" y="60600"/>
            <a:ext cx="1521555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6800">
                <a:solidFill>
                  <a:srgbClr val="BE4032"/>
                </a:solidFill>
                <a:latin typeface="Archivo Black"/>
                <a:ea typeface="Archivo Black"/>
                <a:cs typeface="Archivo Black"/>
                <a:sym typeface="Archivo Black"/>
              </a:rPr>
              <a:t>OUTPUT?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943400" y="3444650"/>
            <a:ext cx="631800" cy="631800"/>
            <a:chOff x="0" y="0"/>
            <a:chExt cx="842400" cy="842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42391" cy="842391"/>
            </a:xfrm>
            <a:custGeom>
              <a:avLst/>
              <a:gdLst/>
              <a:ahLst/>
              <a:cxnLst/>
              <a:rect r="r" b="b" t="t" l="l"/>
              <a:pathLst>
                <a:path h="842391" w="842391">
                  <a:moveTo>
                    <a:pt x="0" y="421259"/>
                  </a:moveTo>
                  <a:cubicBezTo>
                    <a:pt x="0" y="188595"/>
                    <a:pt x="188595" y="0"/>
                    <a:pt x="421259" y="0"/>
                  </a:cubicBezTo>
                  <a:cubicBezTo>
                    <a:pt x="653923" y="0"/>
                    <a:pt x="842391" y="188595"/>
                    <a:pt x="842391" y="421259"/>
                  </a:cubicBezTo>
                  <a:cubicBezTo>
                    <a:pt x="842391" y="653923"/>
                    <a:pt x="653796" y="842391"/>
                    <a:pt x="421259" y="842391"/>
                  </a:cubicBezTo>
                  <a:cubicBezTo>
                    <a:pt x="188722" y="842391"/>
                    <a:pt x="0" y="653796"/>
                    <a:pt x="0" y="421259"/>
                  </a:cubicBezTo>
                  <a:close/>
                </a:path>
              </a:pathLst>
            </a:custGeom>
            <a:solidFill>
              <a:srgbClr val="BE4032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943400" y="6575150"/>
            <a:ext cx="631800" cy="631800"/>
            <a:chOff x="0" y="0"/>
            <a:chExt cx="842400" cy="842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42391" cy="842391"/>
            </a:xfrm>
            <a:custGeom>
              <a:avLst/>
              <a:gdLst/>
              <a:ahLst/>
              <a:cxnLst/>
              <a:rect r="r" b="b" t="t" l="l"/>
              <a:pathLst>
                <a:path h="842391" w="842391">
                  <a:moveTo>
                    <a:pt x="0" y="421259"/>
                  </a:moveTo>
                  <a:cubicBezTo>
                    <a:pt x="0" y="188595"/>
                    <a:pt x="188595" y="0"/>
                    <a:pt x="421259" y="0"/>
                  </a:cubicBezTo>
                  <a:cubicBezTo>
                    <a:pt x="653923" y="0"/>
                    <a:pt x="842391" y="188595"/>
                    <a:pt x="842391" y="421259"/>
                  </a:cubicBezTo>
                  <a:cubicBezTo>
                    <a:pt x="842391" y="653923"/>
                    <a:pt x="653796" y="842391"/>
                    <a:pt x="421259" y="842391"/>
                  </a:cubicBezTo>
                  <a:cubicBezTo>
                    <a:pt x="188722" y="842391"/>
                    <a:pt x="0" y="653796"/>
                    <a:pt x="0" y="421259"/>
                  </a:cubicBezTo>
                  <a:close/>
                </a:path>
              </a:pathLst>
            </a:custGeom>
            <a:solidFill>
              <a:srgbClr val="922F2A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508448" y="268575"/>
            <a:ext cx="631800" cy="631800"/>
            <a:chOff x="0" y="0"/>
            <a:chExt cx="842400" cy="842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42391" cy="842391"/>
            </a:xfrm>
            <a:custGeom>
              <a:avLst/>
              <a:gdLst/>
              <a:ahLst/>
              <a:cxnLst/>
              <a:rect r="r" b="b" t="t" l="l"/>
              <a:pathLst>
                <a:path h="842391" w="842391">
                  <a:moveTo>
                    <a:pt x="0" y="421259"/>
                  </a:moveTo>
                  <a:cubicBezTo>
                    <a:pt x="0" y="188595"/>
                    <a:pt x="188595" y="0"/>
                    <a:pt x="421259" y="0"/>
                  </a:cubicBezTo>
                  <a:cubicBezTo>
                    <a:pt x="653923" y="0"/>
                    <a:pt x="842391" y="188595"/>
                    <a:pt x="842391" y="421259"/>
                  </a:cubicBezTo>
                  <a:cubicBezTo>
                    <a:pt x="842391" y="653923"/>
                    <a:pt x="653796" y="842391"/>
                    <a:pt x="421259" y="842391"/>
                  </a:cubicBezTo>
                  <a:cubicBezTo>
                    <a:pt x="188722" y="842391"/>
                    <a:pt x="0" y="653796"/>
                    <a:pt x="0" y="421259"/>
                  </a:cubicBezTo>
                  <a:close/>
                </a:path>
              </a:pathLst>
            </a:custGeom>
            <a:solidFill>
              <a:srgbClr val="922F2A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76648" y="9372442"/>
            <a:ext cx="3943531" cy="3943531"/>
            <a:chOff x="0" y="0"/>
            <a:chExt cx="842400" cy="842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42391" cy="842391"/>
            </a:xfrm>
            <a:custGeom>
              <a:avLst/>
              <a:gdLst/>
              <a:ahLst/>
              <a:cxnLst/>
              <a:rect r="r" b="b" t="t" l="l"/>
              <a:pathLst>
                <a:path h="842391" w="842391">
                  <a:moveTo>
                    <a:pt x="0" y="421259"/>
                  </a:moveTo>
                  <a:cubicBezTo>
                    <a:pt x="0" y="188595"/>
                    <a:pt x="188595" y="0"/>
                    <a:pt x="421259" y="0"/>
                  </a:cubicBezTo>
                  <a:cubicBezTo>
                    <a:pt x="653923" y="0"/>
                    <a:pt x="842391" y="188595"/>
                    <a:pt x="842391" y="421259"/>
                  </a:cubicBezTo>
                  <a:cubicBezTo>
                    <a:pt x="842391" y="653923"/>
                    <a:pt x="653796" y="842391"/>
                    <a:pt x="421259" y="842391"/>
                  </a:cubicBezTo>
                  <a:cubicBezTo>
                    <a:pt x="188722" y="842391"/>
                    <a:pt x="0" y="653796"/>
                    <a:pt x="0" y="421259"/>
                  </a:cubicBezTo>
                  <a:close/>
                </a:path>
              </a:pathLst>
            </a:custGeom>
            <a:solidFill>
              <a:srgbClr val="BE4032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-445452" y="6666577"/>
            <a:ext cx="3907800" cy="3702000"/>
            <a:chOff x="0" y="0"/>
            <a:chExt cx="5210400" cy="4936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210429" cy="4935982"/>
            </a:xfrm>
            <a:custGeom>
              <a:avLst/>
              <a:gdLst/>
              <a:ahLst/>
              <a:cxnLst/>
              <a:rect r="r" b="b" t="t" l="l"/>
              <a:pathLst>
                <a:path h="4935982" w="5210429">
                  <a:moveTo>
                    <a:pt x="50800" y="0"/>
                  </a:moveTo>
                  <a:lnTo>
                    <a:pt x="5159629" y="0"/>
                  </a:lnTo>
                  <a:cubicBezTo>
                    <a:pt x="5187696" y="0"/>
                    <a:pt x="5210429" y="22733"/>
                    <a:pt x="5210429" y="50800"/>
                  </a:cubicBezTo>
                  <a:lnTo>
                    <a:pt x="5210429" y="4885182"/>
                  </a:lnTo>
                  <a:cubicBezTo>
                    <a:pt x="5210429" y="4913249"/>
                    <a:pt x="5187696" y="4935982"/>
                    <a:pt x="5159629" y="4935982"/>
                  </a:cubicBezTo>
                  <a:lnTo>
                    <a:pt x="50800" y="4935982"/>
                  </a:lnTo>
                  <a:cubicBezTo>
                    <a:pt x="22733" y="4935982"/>
                    <a:pt x="0" y="4913249"/>
                    <a:pt x="0" y="4885182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4885182"/>
                  </a:lnTo>
                  <a:lnTo>
                    <a:pt x="50800" y="4885182"/>
                  </a:lnTo>
                  <a:lnTo>
                    <a:pt x="50800" y="4834382"/>
                  </a:lnTo>
                  <a:lnTo>
                    <a:pt x="5159629" y="4834382"/>
                  </a:lnTo>
                  <a:lnTo>
                    <a:pt x="5159629" y="4885182"/>
                  </a:lnTo>
                  <a:lnTo>
                    <a:pt x="5108829" y="4885182"/>
                  </a:lnTo>
                  <a:lnTo>
                    <a:pt x="5108829" y="50800"/>
                  </a:lnTo>
                  <a:lnTo>
                    <a:pt x="5159629" y="50800"/>
                  </a:lnTo>
                  <a:lnTo>
                    <a:pt x="5159629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615899" y="1171879"/>
            <a:ext cx="10969079" cy="7924338"/>
          </a:xfrm>
          <a:custGeom>
            <a:avLst/>
            <a:gdLst/>
            <a:ahLst/>
            <a:cxnLst/>
            <a:rect r="r" b="b" t="t" l="l"/>
            <a:pathLst>
              <a:path h="7924338" w="10969079">
                <a:moveTo>
                  <a:pt x="0" y="0"/>
                </a:moveTo>
                <a:lnTo>
                  <a:pt x="10969079" y="0"/>
                </a:lnTo>
                <a:lnTo>
                  <a:pt x="10969079" y="7924338"/>
                </a:lnTo>
                <a:lnTo>
                  <a:pt x="0" y="79243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1584978" y="3036650"/>
            <a:ext cx="5128950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759"/>
              </a:lnSpc>
            </a:pPr>
            <a:r>
              <a:rPr lang="en-US" sz="48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NEEDS MORE WORK...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814450" y="4574900"/>
            <a:ext cx="5128950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With a more streamline process and a pre-trained facial model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699714" y="6441800"/>
            <a:ext cx="5128950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759"/>
              </a:lnSpc>
            </a:pPr>
            <a:r>
              <a:rPr lang="en-US" sz="48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...but it’s a start!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130350" y="7975325"/>
            <a:ext cx="5128950" cy="184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We will be further improving this model as we believe there is some potential</a:t>
            </a:r>
          </a:p>
          <a:p>
            <a:pPr algn="r">
              <a:lnSpc>
                <a:spcPts val="3600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25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759850" y="-1168850"/>
            <a:ext cx="3276000" cy="3276000"/>
            <a:chOff x="0" y="0"/>
            <a:chExt cx="4368000" cy="4368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68038" cy="4368038"/>
            </a:xfrm>
            <a:custGeom>
              <a:avLst/>
              <a:gdLst/>
              <a:ahLst/>
              <a:cxnLst/>
              <a:rect r="r" b="b" t="t" l="l"/>
              <a:pathLst>
                <a:path h="4368038" w="4368038">
                  <a:moveTo>
                    <a:pt x="0" y="2184019"/>
                  </a:moveTo>
                  <a:cubicBezTo>
                    <a:pt x="0" y="977773"/>
                    <a:pt x="977773" y="0"/>
                    <a:pt x="2184019" y="0"/>
                  </a:cubicBezTo>
                  <a:cubicBezTo>
                    <a:pt x="3390265" y="0"/>
                    <a:pt x="4368038" y="977773"/>
                    <a:pt x="4368038" y="2184019"/>
                  </a:cubicBezTo>
                  <a:cubicBezTo>
                    <a:pt x="4368038" y="3390265"/>
                    <a:pt x="3390138" y="4368038"/>
                    <a:pt x="2184019" y="4368038"/>
                  </a:cubicBezTo>
                  <a:cubicBezTo>
                    <a:pt x="977900" y="4368038"/>
                    <a:pt x="0" y="3390138"/>
                    <a:pt x="0" y="2184019"/>
                  </a:cubicBezTo>
                  <a:close/>
                </a:path>
              </a:pathLst>
            </a:custGeom>
            <a:solidFill>
              <a:srgbClr val="BE4032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846957" y="2864091"/>
            <a:ext cx="8055648" cy="4981064"/>
          </a:xfrm>
          <a:custGeom>
            <a:avLst/>
            <a:gdLst/>
            <a:ahLst/>
            <a:cxnLst/>
            <a:rect r="r" b="b" t="t" l="l"/>
            <a:pathLst>
              <a:path h="4981064" w="8055648">
                <a:moveTo>
                  <a:pt x="0" y="0"/>
                </a:moveTo>
                <a:lnTo>
                  <a:pt x="8055648" y="0"/>
                </a:lnTo>
                <a:lnTo>
                  <a:pt x="8055648" y="4981064"/>
                </a:lnTo>
                <a:lnTo>
                  <a:pt x="0" y="49810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1425" y="1043650"/>
            <a:ext cx="1522515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68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APPLICATION AREAS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86151" y="4992673"/>
            <a:ext cx="5128950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759"/>
              </a:lnSpc>
            </a:pPr>
            <a:r>
              <a:rPr lang="en-US" sz="4800">
                <a:solidFill>
                  <a:srgbClr val="922F2A"/>
                </a:solidFill>
                <a:latin typeface="Archivo Black"/>
                <a:ea typeface="Archivo Black"/>
                <a:cs typeface="Archivo Black"/>
                <a:sym typeface="Archivo Black"/>
              </a:rPr>
              <a:t>STREAMING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86151" y="5795742"/>
            <a:ext cx="5128950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Personalized assistance and recommendations </a:t>
            </a:r>
          </a:p>
          <a:p>
            <a:pPr algn="r">
              <a:lnSpc>
                <a:spcPts val="36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686151" y="2107150"/>
            <a:ext cx="5128950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759"/>
              </a:lnSpc>
            </a:pPr>
            <a:r>
              <a:rPr lang="en-US" sz="4800">
                <a:solidFill>
                  <a:srgbClr val="3C3C3D"/>
                </a:solidFill>
                <a:latin typeface="Archivo Black"/>
                <a:ea typeface="Archivo Black"/>
                <a:cs typeface="Archivo Black"/>
                <a:sym typeface="Archivo Black"/>
              </a:rPr>
              <a:t>ANIMATION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54516" y="2890656"/>
            <a:ext cx="5128950" cy="230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streamline workflow by automatically tagging and organizing scenes based on emotional content</a:t>
            </a:r>
          </a:p>
          <a:p>
            <a:pPr algn="r">
              <a:lnSpc>
                <a:spcPts val="360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9654516" y="6938327"/>
            <a:ext cx="5128950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759"/>
              </a:lnSpc>
            </a:pPr>
            <a:r>
              <a:rPr lang="en-US" sz="4800">
                <a:solidFill>
                  <a:srgbClr val="BE4032"/>
                </a:solidFill>
                <a:latin typeface="Archivo Black"/>
                <a:ea typeface="Archivo Black"/>
                <a:cs typeface="Archivo Black"/>
                <a:sym typeface="Archivo Black"/>
              </a:rPr>
              <a:t>ENGAGEMENT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86151" y="7786427"/>
            <a:ext cx="5128950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Teach students about facial expressions and emotions in a culturally relevant way.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955825" y="4992675"/>
            <a:ext cx="1800750" cy="86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759"/>
              </a:lnSpc>
            </a:pPr>
            <a:r>
              <a:rPr lang="en-US" sz="4800">
                <a:solidFill>
                  <a:srgbClr val="922F2A"/>
                </a:solidFill>
                <a:latin typeface="Archivo Black"/>
                <a:ea typeface="Archivo Black"/>
                <a:cs typeface="Archivo Black"/>
                <a:sym typeface="Archivo Black"/>
              </a:rPr>
              <a:t>30%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955825" y="2901975"/>
            <a:ext cx="1800750" cy="86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759"/>
              </a:lnSpc>
            </a:pPr>
            <a:r>
              <a:rPr lang="en-US" sz="4800">
                <a:solidFill>
                  <a:srgbClr val="3C3C3D"/>
                </a:solidFill>
                <a:latin typeface="Archivo Black"/>
                <a:ea typeface="Archivo Black"/>
                <a:cs typeface="Archivo Black"/>
                <a:sym typeface="Archivo Black"/>
              </a:rPr>
              <a:t>15%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955825" y="7083375"/>
            <a:ext cx="1800750" cy="86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759"/>
              </a:lnSpc>
            </a:pPr>
            <a:r>
              <a:rPr lang="en-US" sz="4800">
                <a:solidFill>
                  <a:srgbClr val="BE4032"/>
                </a:solidFill>
                <a:latin typeface="Archivo Black"/>
                <a:ea typeface="Archivo Black"/>
                <a:cs typeface="Archivo Black"/>
                <a:sym typeface="Archivo Black"/>
              </a:rPr>
              <a:t>55%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4981050" y="2459850"/>
            <a:ext cx="3546000" cy="5932800"/>
            <a:chOff x="0" y="0"/>
            <a:chExt cx="4728000" cy="7910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727956" cy="7910449"/>
            </a:xfrm>
            <a:custGeom>
              <a:avLst/>
              <a:gdLst/>
              <a:ahLst/>
              <a:cxnLst/>
              <a:rect r="r" b="b" t="t" l="l"/>
              <a:pathLst>
                <a:path h="7910449" w="4727956">
                  <a:moveTo>
                    <a:pt x="50800" y="0"/>
                  </a:moveTo>
                  <a:lnTo>
                    <a:pt x="4677156" y="0"/>
                  </a:lnTo>
                  <a:cubicBezTo>
                    <a:pt x="4705223" y="0"/>
                    <a:pt x="4727956" y="22733"/>
                    <a:pt x="4727956" y="50800"/>
                  </a:cubicBezTo>
                  <a:lnTo>
                    <a:pt x="4727956" y="7859649"/>
                  </a:lnTo>
                  <a:cubicBezTo>
                    <a:pt x="4727956" y="7887716"/>
                    <a:pt x="4705223" y="7910449"/>
                    <a:pt x="4677156" y="7910449"/>
                  </a:cubicBezTo>
                  <a:lnTo>
                    <a:pt x="50800" y="7910449"/>
                  </a:lnTo>
                  <a:cubicBezTo>
                    <a:pt x="22733" y="7910449"/>
                    <a:pt x="0" y="7887716"/>
                    <a:pt x="0" y="7859649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7859649"/>
                  </a:lnTo>
                  <a:lnTo>
                    <a:pt x="50800" y="7859649"/>
                  </a:lnTo>
                  <a:lnTo>
                    <a:pt x="50800" y="7808849"/>
                  </a:lnTo>
                  <a:lnTo>
                    <a:pt x="4677156" y="7808849"/>
                  </a:lnTo>
                  <a:lnTo>
                    <a:pt x="4677156" y="7859649"/>
                  </a:lnTo>
                  <a:lnTo>
                    <a:pt x="4626356" y="7859649"/>
                  </a:lnTo>
                  <a:lnTo>
                    <a:pt x="4626356" y="50800"/>
                  </a:lnTo>
                  <a:lnTo>
                    <a:pt x="4677156" y="50800"/>
                  </a:lnTo>
                  <a:lnTo>
                    <a:pt x="4677156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0699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05800" y="4883450"/>
            <a:ext cx="3276000" cy="3276000"/>
            <a:chOff x="0" y="0"/>
            <a:chExt cx="4368000" cy="4368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68038" cy="4368038"/>
            </a:xfrm>
            <a:custGeom>
              <a:avLst/>
              <a:gdLst/>
              <a:ahLst/>
              <a:cxnLst/>
              <a:rect r="r" b="b" t="t" l="l"/>
              <a:pathLst>
                <a:path h="4368038" w="4368038">
                  <a:moveTo>
                    <a:pt x="0" y="2184019"/>
                  </a:moveTo>
                  <a:cubicBezTo>
                    <a:pt x="0" y="977773"/>
                    <a:pt x="977773" y="0"/>
                    <a:pt x="2184019" y="0"/>
                  </a:cubicBezTo>
                  <a:cubicBezTo>
                    <a:pt x="3390265" y="0"/>
                    <a:pt x="4368038" y="977773"/>
                    <a:pt x="4368038" y="2184019"/>
                  </a:cubicBezTo>
                  <a:cubicBezTo>
                    <a:pt x="4368038" y="3390265"/>
                    <a:pt x="3390138" y="4368038"/>
                    <a:pt x="2184019" y="4368038"/>
                  </a:cubicBezTo>
                  <a:cubicBezTo>
                    <a:pt x="977900" y="4368038"/>
                    <a:pt x="0" y="3390138"/>
                    <a:pt x="0" y="2184019"/>
                  </a:cubicBezTo>
                  <a:close/>
                </a:path>
              </a:pathLst>
            </a:custGeom>
            <a:solidFill>
              <a:srgbClr val="BE4032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0"/>
            <a:ext cx="10526300" cy="7317949"/>
          </a:xfrm>
          <a:custGeom>
            <a:avLst/>
            <a:gdLst/>
            <a:ahLst/>
            <a:cxnLst/>
            <a:rect r="r" b="b" t="t" l="l"/>
            <a:pathLst>
              <a:path h="7317949" w="10526300">
                <a:moveTo>
                  <a:pt x="0" y="0"/>
                </a:moveTo>
                <a:lnTo>
                  <a:pt x="10526300" y="0"/>
                </a:lnTo>
                <a:lnTo>
                  <a:pt x="10526300" y="7317949"/>
                </a:lnTo>
                <a:lnTo>
                  <a:pt x="0" y="73179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788" t="-12696" r="-16495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70200" y="254000"/>
            <a:ext cx="8171737" cy="671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29"/>
              </a:lnSpc>
            </a:pPr>
            <a:r>
              <a:rPr lang="en-US" sz="4941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“That’s why I read books, watch movies, and listen to music. I go to art and history museums. I meet people. That repeated process is the only way to learn from history and create the future.”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790211" y="6521450"/>
            <a:ext cx="8453400" cy="2877000"/>
            <a:chOff x="0" y="0"/>
            <a:chExt cx="11271200" cy="3836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271250" cy="3836035"/>
            </a:xfrm>
            <a:custGeom>
              <a:avLst/>
              <a:gdLst/>
              <a:ahLst/>
              <a:cxnLst/>
              <a:rect r="r" b="b" t="t" l="l"/>
              <a:pathLst>
                <a:path h="3836035" w="11271250">
                  <a:moveTo>
                    <a:pt x="50800" y="0"/>
                  </a:moveTo>
                  <a:lnTo>
                    <a:pt x="11220450" y="0"/>
                  </a:lnTo>
                  <a:cubicBezTo>
                    <a:pt x="11248517" y="0"/>
                    <a:pt x="11271250" y="22733"/>
                    <a:pt x="11271250" y="50800"/>
                  </a:cubicBezTo>
                  <a:lnTo>
                    <a:pt x="11271250" y="3785235"/>
                  </a:lnTo>
                  <a:cubicBezTo>
                    <a:pt x="11271250" y="3813302"/>
                    <a:pt x="11248517" y="3836035"/>
                    <a:pt x="11220450" y="3836035"/>
                  </a:cubicBezTo>
                  <a:lnTo>
                    <a:pt x="50800" y="3836035"/>
                  </a:lnTo>
                  <a:cubicBezTo>
                    <a:pt x="22733" y="3836035"/>
                    <a:pt x="0" y="3813302"/>
                    <a:pt x="0" y="3785235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3785235"/>
                  </a:lnTo>
                  <a:lnTo>
                    <a:pt x="50800" y="3785235"/>
                  </a:lnTo>
                  <a:lnTo>
                    <a:pt x="50800" y="3734435"/>
                  </a:lnTo>
                  <a:lnTo>
                    <a:pt x="11220450" y="3734435"/>
                  </a:lnTo>
                  <a:lnTo>
                    <a:pt x="11220450" y="3785235"/>
                  </a:lnTo>
                  <a:lnTo>
                    <a:pt x="11169650" y="3785235"/>
                  </a:lnTo>
                  <a:lnTo>
                    <a:pt x="11169650" y="50800"/>
                  </a:lnTo>
                  <a:lnTo>
                    <a:pt x="11220450" y="50800"/>
                  </a:lnTo>
                  <a:lnTo>
                    <a:pt x="11220450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846200" y="7394699"/>
            <a:ext cx="3048000" cy="5826000"/>
            <a:chOff x="0" y="0"/>
            <a:chExt cx="4064000" cy="7768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64000" cy="7767955"/>
            </a:xfrm>
            <a:custGeom>
              <a:avLst/>
              <a:gdLst/>
              <a:ahLst/>
              <a:cxnLst/>
              <a:rect r="r" b="b" t="t" l="l"/>
              <a:pathLst>
                <a:path h="7767955" w="4064000">
                  <a:moveTo>
                    <a:pt x="50800" y="0"/>
                  </a:moveTo>
                  <a:lnTo>
                    <a:pt x="4013200" y="0"/>
                  </a:lnTo>
                  <a:cubicBezTo>
                    <a:pt x="4041267" y="0"/>
                    <a:pt x="4064000" y="22733"/>
                    <a:pt x="4064000" y="50800"/>
                  </a:cubicBezTo>
                  <a:lnTo>
                    <a:pt x="4064000" y="7717155"/>
                  </a:lnTo>
                  <a:cubicBezTo>
                    <a:pt x="4064000" y="7745223"/>
                    <a:pt x="4041267" y="7767955"/>
                    <a:pt x="4013200" y="7767955"/>
                  </a:cubicBezTo>
                  <a:lnTo>
                    <a:pt x="50800" y="7767955"/>
                  </a:lnTo>
                  <a:cubicBezTo>
                    <a:pt x="22733" y="7767955"/>
                    <a:pt x="0" y="7745223"/>
                    <a:pt x="0" y="7717155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7717155"/>
                  </a:lnTo>
                  <a:lnTo>
                    <a:pt x="50800" y="7717155"/>
                  </a:lnTo>
                  <a:lnTo>
                    <a:pt x="50800" y="7666355"/>
                  </a:lnTo>
                  <a:lnTo>
                    <a:pt x="4013200" y="7666355"/>
                  </a:lnTo>
                  <a:lnTo>
                    <a:pt x="4013200" y="7717155"/>
                  </a:lnTo>
                  <a:lnTo>
                    <a:pt x="3962400" y="7717155"/>
                  </a:lnTo>
                  <a:lnTo>
                    <a:pt x="3962400" y="50800"/>
                  </a:lnTo>
                  <a:lnTo>
                    <a:pt x="4013200" y="50800"/>
                  </a:lnTo>
                  <a:lnTo>
                    <a:pt x="4013200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8977310" y="0"/>
            <a:ext cx="10266301" cy="10266301"/>
          </a:xfrm>
          <a:custGeom>
            <a:avLst/>
            <a:gdLst/>
            <a:ahLst/>
            <a:cxnLst/>
            <a:rect r="r" b="b" t="t" l="l"/>
            <a:pathLst>
              <a:path h="10266301" w="10266301">
                <a:moveTo>
                  <a:pt x="0" y="0"/>
                </a:moveTo>
                <a:lnTo>
                  <a:pt x="10266301" y="0"/>
                </a:lnTo>
                <a:lnTo>
                  <a:pt x="10266301" y="10266301"/>
                </a:lnTo>
                <a:lnTo>
                  <a:pt x="0" y="102663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627573" y="9036500"/>
            <a:ext cx="9138150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759"/>
              </a:lnSpc>
            </a:pPr>
            <a:r>
              <a:rPr lang="en-US" sz="4800">
                <a:solidFill>
                  <a:srgbClr val="F8FAFB"/>
                </a:solidFill>
                <a:latin typeface="Archivo Black"/>
                <a:ea typeface="Archivo Black"/>
                <a:cs typeface="Archivo Black"/>
                <a:sym typeface="Archivo Black"/>
              </a:rPr>
              <a:t>—HIDEO KOJI</a:t>
            </a:r>
            <a:r>
              <a:rPr lang="en-US" sz="48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MA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406450" y="-336800"/>
            <a:ext cx="3276000" cy="3276000"/>
            <a:chOff x="0" y="0"/>
            <a:chExt cx="4368000" cy="4368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68038" cy="4368038"/>
            </a:xfrm>
            <a:custGeom>
              <a:avLst/>
              <a:gdLst/>
              <a:ahLst/>
              <a:cxnLst/>
              <a:rect r="r" b="b" t="t" l="l"/>
              <a:pathLst>
                <a:path h="4368038" w="4368038">
                  <a:moveTo>
                    <a:pt x="0" y="2184019"/>
                  </a:moveTo>
                  <a:cubicBezTo>
                    <a:pt x="0" y="977773"/>
                    <a:pt x="977773" y="0"/>
                    <a:pt x="2184019" y="0"/>
                  </a:cubicBezTo>
                  <a:cubicBezTo>
                    <a:pt x="3390265" y="0"/>
                    <a:pt x="4368038" y="977773"/>
                    <a:pt x="4368038" y="2184019"/>
                  </a:cubicBezTo>
                  <a:cubicBezTo>
                    <a:pt x="4368038" y="3390265"/>
                    <a:pt x="3390138" y="4368038"/>
                    <a:pt x="2184019" y="4368038"/>
                  </a:cubicBezTo>
                  <a:cubicBezTo>
                    <a:pt x="977900" y="4368038"/>
                    <a:pt x="0" y="3390138"/>
                    <a:pt x="0" y="2184019"/>
                  </a:cubicBezTo>
                  <a:close/>
                </a:path>
              </a:pathLst>
            </a:custGeom>
            <a:solidFill>
              <a:srgbClr val="BE403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7224600" y="4858300"/>
            <a:ext cx="11063400" cy="1572600"/>
            <a:chOff x="0" y="0"/>
            <a:chExt cx="14751200" cy="2096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751177" cy="2096770"/>
            </a:xfrm>
            <a:custGeom>
              <a:avLst/>
              <a:gdLst/>
              <a:ahLst/>
              <a:cxnLst/>
              <a:rect r="r" b="b" t="t" l="l"/>
              <a:pathLst>
                <a:path h="2096770" w="14751177">
                  <a:moveTo>
                    <a:pt x="50800" y="0"/>
                  </a:moveTo>
                  <a:lnTo>
                    <a:pt x="14700377" y="0"/>
                  </a:lnTo>
                  <a:cubicBezTo>
                    <a:pt x="14728444" y="0"/>
                    <a:pt x="14751177" y="22733"/>
                    <a:pt x="14751177" y="50800"/>
                  </a:cubicBezTo>
                  <a:lnTo>
                    <a:pt x="14751177" y="2045970"/>
                  </a:lnTo>
                  <a:cubicBezTo>
                    <a:pt x="14751177" y="2074037"/>
                    <a:pt x="14728444" y="2096770"/>
                    <a:pt x="14700377" y="2096770"/>
                  </a:cubicBezTo>
                  <a:lnTo>
                    <a:pt x="50800" y="2096770"/>
                  </a:lnTo>
                  <a:cubicBezTo>
                    <a:pt x="22733" y="2096770"/>
                    <a:pt x="0" y="2074037"/>
                    <a:pt x="0" y="2045970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2045970"/>
                  </a:lnTo>
                  <a:lnTo>
                    <a:pt x="50800" y="2045970"/>
                  </a:lnTo>
                  <a:lnTo>
                    <a:pt x="50800" y="1995170"/>
                  </a:lnTo>
                  <a:lnTo>
                    <a:pt x="14700377" y="1995170"/>
                  </a:lnTo>
                  <a:lnTo>
                    <a:pt x="14700377" y="2045970"/>
                  </a:lnTo>
                  <a:lnTo>
                    <a:pt x="14649577" y="2045970"/>
                  </a:lnTo>
                  <a:lnTo>
                    <a:pt x="14649577" y="50800"/>
                  </a:lnTo>
                  <a:lnTo>
                    <a:pt x="14700377" y="50800"/>
                  </a:lnTo>
                  <a:lnTo>
                    <a:pt x="14700377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8281175" y="1750351"/>
            <a:ext cx="8488950" cy="186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640"/>
              </a:lnSpc>
            </a:pPr>
            <a:r>
              <a:rPr lang="en-US" sz="122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THANKS!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15588" y="5368375"/>
            <a:ext cx="8488950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79"/>
              </a:lnSpc>
            </a:pPr>
            <a:r>
              <a:rPr lang="en-US" sz="3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QUESTIONS?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164166" y="1273222"/>
            <a:ext cx="6117009" cy="2510627"/>
          </a:xfrm>
          <a:custGeom>
            <a:avLst/>
            <a:gdLst/>
            <a:ahLst/>
            <a:cxnLst/>
            <a:rect r="r" b="b" t="t" l="l"/>
            <a:pathLst>
              <a:path h="2510627" w="6117009">
                <a:moveTo>
                  <a:pt x="0" y="0"/>
                </a:moveTo>
                <a:lnTo>
                  <a:pt x="6117009" y="0"/>
                </a:lnTo>
                <a:lnTo>
                  <a:pt x="6117009" y="2510626"/>
                </a:lnTo>
                <a:lnTo>
                  <a:pt x="0" y="25106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572927" y="4008194"/>
            <a:ext cx="2782269" cy="5145126"/>
          </a:xfrm>
          <a:custGeom>
            <a:avLst/>
            <a:gdLst/>
            <a:ahLst/>
            <a:cxnLst/>
            <a:rect r="r" b="b" t="t" l="l"/>
            <a:pathLst>
              <a:path h="5145126" w="2782269">
                <a:moveTo>
                  <a:pt x="0" y="0"/>
                </a:moveTo>
                <a:lnTo>
                  <a:pt x="2782269" y="0"/>
                </a:lnTo>
                <a:lnTo>
                  <a:pt x="2782269" y="5145126"/>
                </a:lnTo>
                <a:lnTo>
                  <a:pt x="0" y="51451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1536000" y="-556700"/>
            <a:ext cx="3546000" cy="6987600"/>
            <a:chOff x="0" y="0"/>
            <a:chExt cx="4728000" cy="9316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727956" cy="9316847"/>
            </a:xfrm>
            <a:custGeom>
              <a:avLst/>
              <a:gdLst/>
              <a:ahLst/>
              <a:cxnLst/>
              <a:rect r="r" b="b" t="t" l="l"/>
              <a:pathLst>
                <a:path h="9316847" w="4727956">
                  <a:moveTo>
                    <a:pt x="50800" y="0"/>
                  </a:moveTo>
                  <a:lnTo>
                    <a:pt x="4677156" y="0"/>
                  </a:lnTo>
                  <a:cubicBezTo>
                    <a:pt x="4705223" y="0"/>
                    <a:pt x="4727956" y="22733"/>
                    <a:pt x="4727956" y="50800"/>
                  </a:cubicBezTo>
                  <a:lnTo>
                    <a:pt x="4727956" y="9266047"/>
                  </a:lnTo>
                  <a:cubicBezTo>
                    <a:pt x="4727956" y="9294114"/>
                    <a:pt x="4705223" y="9316847"/>
                    <a:pt x="4677156" y="9316847"/>
                  </a:cubicBezTo>
                  <a:lnTo>
                    <a:pt x="50800" y="9316847"/>
                  </a:lnTo>
                  <a:cubicBezTo>
                    <a:pt x="22733" y="9316847"/>
                    <a:pt x="0" y="9294114"/>
                    <a:pt x="0" y="9266047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9266047"/>
                  </a:lnTo>
                  <a:lnTo>
                    <a:pt x="50800" y="9266047"/>
                  </a:lnTo>
                  <a:lnTo>
                    <a:pt x="50800" y="9215247"/>
                  </a:lnTo>
                  <a:lnTo>
                    <a:pt x="4677156" y="9215247"/>
                  </a:lnTo>
                  <a:lnTo>
                    <a:pt x="4677156" y="9266047"/>
                  </a:lnTo>
                  <a:lnTo>
                    <a:pt x="4626356" y="9266047"/>
                  </a:lnTo>
                  <a:lnTo>
                    <a:pt x="4626356" y="50800"/>
                  </a:lnTo>
                  <a:lnTo>
                    <a:pt x="4677156" y="50800"/>
                  </a:lnTo>
                  <a:lnTo>
                    <a:pt x="4677156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11550" y="685100"/>
            <a:ext cx="3276000" cy="3276000"/>
            <a:chOff x="0" y="0"/>
            <a:chExt cx="4368000" cy="4368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68038" cy="4368038"/>
            </a:xfrm>
            <a:custGeom>
              <a:avLst/>
              <a:gdLst/>
              <a:ahLst/>
              <a:cxnLst/>
              <a:rect r="r" b="b" t="t" l="l"/>
              <a:pathLst>
                <a:path h="4368038" w="4368038">
                  <a:moveTo>
                    <a:pt x="0" y="2184019"/>
                  </a:moveTo>
                  <a:cubicBezTo>
                    <a:pt x="0" y="977773"/>
                    <a:pt x="977773" y="0"/>
                    <a:pt x="2184019" y="0"/>
                  </a:cubicBezTo>
                  <a:cubicBezTo>
                    <a:pt x="3390265" y="0"/>
                    <a:pt x="4368038" y="977773"/>
                    <a:pt x="4368038" y="2184019"/>
                  </a:cubicBezTo>
                  <a:cubicBezTo>
                    <a:pt x="4368038" y="3390265"/>
                    <a:pt x="3390138" y="4368038"/>
                    <a:pt x="2184019" y="4368038"/>
                  </a:cubicBezTo>
                  <a:cubicBezTo>
                    <a:pt x="977900" y="4368038"/>
                    <a:pt x="0" y="3390138"/>
                    <a:pt x="0" y="2184019"/>
                  </a:cubicBezTo>
                  <a:close/>
                </a:path>
              </a:pathLst>
            </a:custGeom>
            <a:solidFill>
              <a:srgbClr val="BE4032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2313575"/>
            <a:ext cx="9791097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84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62763" y="4893100"/>
            <a:ext cx="7907550" cy="207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3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Emotions are a crucial part of our day to day lives, especially when it comes to conveying them in an effective way</a:t>
            </a:r>
          </a:p>
          <a:p>
            <a:pPr algn="l">
              <a:lnSpc>
                <a:spcPts val="4079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1856312" y="998779"/>
            <a:ext cx="4620148" cy="8289458"/>
          </a:xfrm>
          <a:custGeom>
            <a:avLst/>
            <a:gdLst/>
            <a:ahLst/>
            <a:cxnLst/>
            <a:rect r="r" b="b" t="t" l="l"/>
            <a:pathLst>
              <a:path h="8289458" w="4620148">
                <a:moveTo>
                  <a:pt x="0" y="0"/>
                </a:moveTo>
                <a:lnTo>
                  <a:pt x="4620148" y="0"/>
                </a:lnTo>
                <a:lnTo>
                  <a:pt x="4620148" y="8289458"/>
                </a:lnTo>
                <a:lnTo>
                  <a:pt x="0" y="82894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347950" y="6969550"/>
            <a:ext cx="2692800" cy="3702000"/>
            <a:chOff x="0" y="0"/>
            <a:chExt cx="3590400" cy="493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590417" cy="4935982"/>
            </a:xfrm>
            <a:custGeom>
              <a:avLst/>
              <a:gdLst/>
              <a:ahLst/>
              <a:cxnLst/>
              <a:rect r="r" b="b" t="t" l="l"/>
              <a:pathLst>
                <a:path h="4935982" w="3590417">
                  <a:moveTo>
                    <a:pt x="50800" y="0"/>
                  </a:moveTo>
                  <a:lnTo>
                    <a:pt x="3539617" y="0"/>
                  </a:lnTo>
                  <a:cubicBezTo>
                    <a:pt x="3567684" y="0"/>
                    <a:pt x="3590417" y="22733"/>
                    <a:pt x="3590417" y="50800"/>
                  </a:cubicBezTo>
                  <a:lnTo>
                    <a:pt x="3590417" y="4885182"/>
                  </a:lnTo>
                  <a:cubicBezTo>
                    <a:pt x="3590417" y="4913249"/>
                    <a:pt x="3567684" y="4935982"/>
                    <a:pt x="3539617" y="4935982"/>
                  </a:cubicBezTo>
                  <a:lnTo>
                    <a:pt x="50800" y="4935982"/>
                  </a:lnTo>
                  <a:cubicBezTo>
                    <a:pt x="22733" y="4935982"/>
                    <a:pt x="0" y="4913249"/>
                    <a:pt x="0" y="4885182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4885182"/>
                  </a:lnTo>
                  <a:lnTo>
                    <a:pt x="50800" y="4885182"/>
                  </a:lnTo>
                  <a:lnTo>
                    <a:pt x="50800" y="4834382"/>
                  </a:lnTo>
                  <a:lnTo>
                    <a:pt x="3539617" y="4834382"/>
                  </a:lnTo>
                  <a:lnTo>
                    <a:pt x="3539617" y="4885182"/>
                  </a:lnTo>
                  <a:lnTo>
                    <a:pt x="3488817" y="4885182"/>
                  </a:lnTo>
                  <a:lnTo>
                    <a:pt x="3488817" y="50800"/>
                  </a:lnTo>
                  <a:lnTo>
                    <a:pt x="3539617" y="50800"/>
                  </a:lnTo>
                  <a:lnTo>
                    <a:pt x="3539617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158500" y="-1464150"/>
            <a:ext cx="3276000" cy="3276000"/>
            <a:chOff x="0" y="0"/>
            <a:chExt cx="4368000" cy="4368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68038" cy="4368038"/>
            </a:xfrm>
            <a:custGeom>
              <a:avLst/>
              <a:gdLst/>
              <a:ahLst/>
              <a:cxnLst/>
              <a:rect r="r" b="b" t="t" l="l"/>
              <a:pathLst>
                <a:path h="4368038" w="4368038">
                  <a:moveTo>
                    <a:pt x="0" y="2184019"/>
                  </a:moveTo>
                  <a:cubicBezTo>
                    <a:pt x="0" y="977773"/>
                    <a:pt x="977773" y="0"/>
                    <a:pt x="2184019" y="0"/>
                  </a:cubicBezTo>
                  <a:cubicBezTo>
                    <a:pt x="3390265" y="0"/>
                    <a:pt x="4368038" y="977773"/>
                    <a:pt x="4368038" y="2184019"/>
                  </a:cubicBezTo>
                  <a:cubicBezTo>
                    <a:pt x="4368038" y="3390265"/>
                    <a:pt x="3390138" y="4368038"/>
                    <a:pt x="2184019" y="4368038"/>
                  </a:cubicBezTo>
                  <a:cubicBezTo>
                    <a:pt x="977900" y="4368038"/>
                    <a:pt x="0" y="3390138"/>
                    <a:pt x="0" y="2184019"/>
                  </a:cubicBezTo>
                  <a:close/>
                </a:path>
              </a:pathLst>
            </a:custGeom>
            <a:solidFill>
              <a:srgbClr val="BE4032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531425" y="1009825"/>
            <a:ext cx="15225150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EMOTIONS ARE UNIQUE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17895" y="2569375"/>
            <a:ext cx="8931750" cy="184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Emotion recognition is the process of identifying and interpreting human emotions. Traditionally, this has been a skill humans excel at, relying on facial expressions, body language, and tone of voice.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31425" y="4919501"/>
            <a:ext cx="8931750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HOWEVER,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17895" y="6129176"/>
            <a:ext cx="8931750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...recent advancements in artificial intelligence have enabled machines to analyze these cues and recognize emotions with increasing accuracy.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119332" y="2105054"/>
            <a:ext cx="3585618" cy="7112098"/>
          </a:xfrm>
          <a:custGeom>
            <a:avLst/>
            <a:gdLst/>
            <a:ahLst/>
            <a:cxnLst/>
            <a:rect r="r" b="b" t="t" l="l"/>
            <a:pathLst>
              <a:path h="7112098" w="3585618">
                <a:moveTo>
                  <a:pt x="0" y="0"/>
                </a:moveTo>
                <a:lnTo>
                  <a:pt x="3585618" y="0"/>
                </a:lnTo>
                <a:lnTo>
                  <a:pt x="3585618" y="7112098"/>
                </a:lnTo>
                <a:lnTo>
                  <a:pt x="0" y="71120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1709320" y="6969550"/>
            <a:ext cx="2692800" cy="3702000"/>
            <a:chOff x="0" y="0"/>
            <a:chExt cx="3590400" cy="4936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590417" cy="4935982"/>
            </a:xfrm>
            <a:custGeom>
              <a:avLst/>
              <a:gdLst/>
              <a:ahLst/>
              <a:cxnLst/>
              <a:rect r="r" b="b" t="t" l="l"/>
              <a:pathLst>
                <a:path h="4935982" w="3590417">
                  <a:moveTo>
                    <a:pt x="3539617" y="101600"/>
                  </a:moveTo>
                  <a:lnTo>
                    <a:pt x="50800" y="101600"/>
                  </a:lnTo>
                  <a:lnTo>
                    <a:pt x="50800" y="50800"/>
                  </a:lnTo>
                  <a:lnTo>
                    <a:pt x="101600" y="50800"/>
                  </a:lnTo>
                  <a:lnTo>
                    <a:pt x="101600" y="4885182"/>
                  </a:lnTo>
                  <a:lnTo>
                    <a:pt x="50800" y="4885182"/>
                  </a:lnTo>
                  <a:lnTo>
                    <a:pt x="50800" y="4834382"/>
                  </a:lnTo>
                  <a:lnTo>
                    <a:pt x="3539617" y="4834382"/>
                  </a:lnTo>
                  <a:lnTo>
                    <a:pt x="3539617" y="4885182"/>
                  </a:lnTo>
                  <a:lnTo>
                    <a:pt x="3488817" y="4885182"/>
                  </a:lnTo>
                  <a:lnTo>
                    <a:pt x="3488817" y="50800"/>
                  </a:lnTo>
                  <a:lnTo>
                    <a:pt x="3539617" y="50800"/>
                  </a:lnTo>
                  <a:lnTo>
                    <a:pt x="3539617" y="101600"/>
                  </a:lnTo>
                  <a:moveTo>
                    <a:pt x="3539617" y="0"/>
                  </a:moveTo>
                  <a:cubicBezTo>
                    <a:pt x="3567684" y="0"/>
                    <a:pt x="3590417" y="22733"/>
                    <a:pt x="3590417" y="50800"/>
                  </a:cubicBezTo>
                  <a:lnTo>
                    <a:pt x="3590417" y="4885182"/>
                  </a:lnTo>
                  <a:cubicBezTo>
                    <a:pt x="3590417" y="4913249"/>
                    <a:pt x="3567684" y="4935982"/>
                    <a:pt x="3539617" y="4935982"/>
                  </a:cubicBezTo>
                  <a:lnTo>
                    <a:pt x="50800" y="4935982"/>
                  </a:lnTo>
                  <a:cubicBezTo>
                    <a:pt x="22733" y="4935982"/>
                    <a:pt x="0" y="4913249"/>
                    <a:pt x="0" y="4885182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lnTo>
                    <a:pt x="3539617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905800" y="4883450"/>
            <a:ext cx="3276000" cy="3276000"/>
            <a:chOff x="0" y="0"/>
            <a:chExt cx="4368000" cy="4368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368038" cy="4368038"/>
            </a:xfrm>
            <a:custGeom>
              <a:avLst/>
              <a:gdLst/>
              <a:ahLst/>
              <a:cxnLst/>
              <a:rect r="r" b="b" t="t" l="l"/>
              <a:pathLst>
                <a:path h="4368038" w="4368038">
                  <a:moveTo>
                    <a:pt x="0" y="2184019"/>
                  </a:moveTo>
                  <a:cubicBezTo>
                    <a:pt x="0" y="977773"/>
                    <a:pt x="977773" y="0"/>
                    <a:pt x="2184019" y="0"/>
                  </a:cubicBezTo>
                  <a:cubicBezTo>
                    <a:pt x="3390265" y="0"/>
                    <a:pt x="4368038" y="977773"/>
                    <a:pt x="4368038" y="2184019"/>
                  </a:cubicBezTo>
                  <a:cubicBezTo>
                    <a:pt x="4368038" y="3390265"/>
                    <a:pt x="3390138" y="4368038"/>
                    <a:pt x="2184019" y="4368038"/>
                  </a:cubicBezTo>
                  <a:cubicBezTo>
                    <a:pt x="977900" y="4368038"/>
                    <a:pt x="0" y="3390138"/>
                    <a:pt x="0" y="2184019"/>
                  </a:cubicBezTo>
                  <a:close/>
                </a:path>
              </a:pathLst>
            </a:custGeom>
            <a:solidFill>
              <a:srgbClr val="BE4032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250000" y="696750"/>
            <a:ext cx="11188646" cy="2971302"/>
          </a:xfrm>
          <a:custGeom>
            <a:avLst/>
            <a:gdLst/>
            <a:ahLst/>
            <a:cxnLst/>
            <a:rect r="r" b="b" t="t" l="l"/>
            <a:pathLst>
              <a:path h="2971302" w="11188646">
                <a:moveTo>
                  <a:pt x="0" y="0"/>
                </a:moveTo>
                <a:lnTo>
                  <a:pt x="11188646" y="0"/>
                </a:lnTo>
                <a:lnTo>
                  <a:pt x="11188646" y="2971302"/>
                </a:lnTo>
                <a:lnTo>
                  <a:pt x="0" y="29713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5906" r="0" b="-5590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17875" y="1043650"/>
            <a:ext cx="11245950" cy="244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59"/>
              </a:lnSpc>
            </a:pPr>
            <a:r>
              <a:rPr lang="en-US" sz="68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 PICTURE IS WORTH A THOUSAND WORDS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2156300" y="4343400"/>
            <a:ext cx="8453400" cy="2877000"/>
            <a:chOff x="0" y="0"/>
            <a:chExt cx="11271200" cy="383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271250" cy="3836035"/>
            </a:xfrm>
            <a:custGeom>
              <a:avLst/>
              <a:gdLst/>
              <a:ahLst/>
              <a:cxnLst/>
              <a:rect r="r" b="b" t="t" l="l"/>
              <a:pathLst>
                <a:path h="3836035" w="11271250">
                  <a:moveTo>
                    <a:pt x="50800" y="0"/>
                  </a:moveTo>
                  <a:lnTo>
                    <a:pt x="11220450" y="0"/>
                  </a:lnTo>
                  <a:cubicBezTo>
                    <a:pt x="11248517" y="0"/>
                    <a:pt x="11271250" y="22733"/>
                    <a:pt x="11271250" y="50800"/>
                  </a:cubicBezTo>
                  <a:lnTo>
                    <a:pt x="11271250" y="3785235"/>
                  </a:lnTo>
                  <a:cubicBezTo>
                    <a:pt x="11271250" y="3813302"/>
                    <a:pt x="11248517" y="3836035"/>
                    <a:pt x="11220450" y="3836035"/>
                  </a:cubicBezTo>
                  <a:lnTo>
                    <a:pt x="50800" y="3836035"/>
                  </a:lnTo>
                  <a:cubicBezTo>
                    <a:pt x="22733" y="3836035"/>
                    <a:pt x="0" y="3813302"/>
                    <a:pt x="0" y="3785235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3785235"/>
                  </a:lnTo>
                  <a:lnTo>
                    <a:pt x="50800" y="3785235"/>
                  </a:lnTo>
                  <a:lnTo>
                    <a:pt x="50800" y="3734435"/>
                  </a:lnTo>
                  <a:lnTo>
                    <a:pt x="11220450" y="3734435"/>
                  </a:lnTo>
                  <a:lnTo>
                    <a:pt x="11220450" y="3785235"/>
                  </a:lnTo>
                  <a:lnTo>
                    <a:pt x="11169650" y="3785235"/>
                  </a:lnTo>
                  <a:lnTo>
                    <a:pt x="11169650" y="50800"/>
                  </a:lnTo>
                  <a:lnTo>
                    <a:pt x="11220450" y="50800"/>
                  </a:lnTo>
                  <a:lnTo>
                    <a:pt x="11220450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4013600" y="6314450"/>
            <a:ext cx="3048000" cy="5826000"/>
            <a:chOff x="0" y="0"/>
            <a:chExt cx="4064000" cy="7768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064000" cy="7767955"/>
            </a:xfrm>
            <a:custGeom>
              <a:avLst/>
              <a:gdLst/>
              <a:ahLst/>
              <a:cxnLst/>
              <a:rect r="r" b="b" t="t" l="l"/>
              <a:pathLst>
                <a:path h="7767955" w="4064000">
                  <a:moveTo>
                    <a:pt x="50800" y="0"/>
                  </a:moveTo>
                  <a:lnTo>
                    <a:pt x="4013200" y="0"/>
                  </a:lnTo>
                  <a:cubicBezTo>
                    <a:pt x="4041267" y="0"/>
                    <a:pt x="4064000" y="22733"/>
                    <a:pt x="4064000" y="50800"/>
                  </a:cubicBezTo>
                  <a:lnTo>
                    <a:pt x="4064000" y="7717155"/>
                  </a:lnTo>
                  <a:cubicBezTo>
                    <a:pt x="4064000" y="7745223"/>
                    <a:pt x="4041267" y="7767955"/>
                    <a:pt x="4013200" y="7767955"/>
                  </a:cubicBezTo>
                  <a:lnTo>
                    <a:pt x="50800" y="7767955"/>
                  </a:lnTo>
                  <a:cubicBezTo>
                    <a:pt x="22733" y="7767955"/>
                    <a:pt x="0" y="7745223"/>
                    <a:pt x="0" y="7717155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7717155"/>
                  </a:lnTo>
                  <a:lnTo>
                    <a:pt x="50800" y="7717155"/>
                  </a:lnTo>
                  <a:lnTo>
                    <a:pt x="50800" y="7666355"/>
                  </a:lnTo>
                  <a:lnTo>
                    <a:pt x="4013200" y="7666355"/>
                  </a:lnTo>
                  <a:lnTo>
                    <a:pt x="4013200" y="7717155"/>
                  </a:lnTo>
                  <a:lnTo>
                    <a:pt x="3962400" y="7717155"/>
                  </a:lnTo>
                  <a:lnTo>
                    <a:pt x="3962400" y="50800"/>
                  </a:lnTo>
                  <a:lnTo>
                    <a:pt x="4013200" y="50800"/>
                  </a:lnTo>
                  <a:lnTo>
                    <a:pt x="4013200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694550" y="5956450"/>
            <a:ext cx="3276000" cy="3276000"/>
            <a:chOff x="0" y="0"/>
            <a:chExt cx="4368000" cy="4368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68038" cy="4368038"/>
            </a:xfrm>
            <a:custGeom>
              <a:avLst/>
              <a:gdLst/>
              <a:ahLst/>
              <a:cxnLst/>
              <a:rect r="r" b="b" t="t" l="l"/>
              <a:pathLst>
                <a:path h="4368038" w="4368038">
                  <a:moveTo>
                    <a:pt x="4368038" y="2184019"/>
                  </a:moveTo>
                  <a:cubicBezTo>
                    <a:pt x="4368038" y="977773"/>
                    <a:pt x="3390138" y="0"/>
                    <a:pt x="2184019" y="0"/>
                  </a:cubicBezTo>
                  <a:cubicBezTo>
                    <a:pt x="977900" y="0"/>
                    <a:pt x="0" y="977773"/>
                    <a:pt x="0" y="2184019"/>
                  </a:cubicBezTo>
                  <a:cubicBezTo>
                    <a:pt x="0" y="3390265"/>
                    <a:pt x="977773" y="4368038"/>
                    <a:pt x="2184019" y="4368038"/>
                  </a:cubicBezTo>
                  <a:cubicBezTo>
                    <a:pt x="3390265" y="4368038"/>
                    <a:pt x="4368038" y="3390265"/>
                    <a:pt x="4368038" y="2184019"/>
                  </a:cubicBezTo>
                  <a:close/>
                </a:path>
              </a:pathLst>
            </a:custGeom>
            <a:solidFill>
              <a:srgbClr val="BE4032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4678536" y="3335907"/>
            <a:ext cx="13482775" cy="389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360"/>
              </a:lnSpc>
            </a:pPr>
            <a:r>
              <a:rPr lang="en-US" sz="128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PROBLEM</a:t>
            </a:r>
          </a:p>
          <a:p>
            <a:pPr algn="r">
              <a:lnSpc>
                <a:spcPts val="15360"/>
              </a:lnSpc>
            </a:pPr>
            <a:r>
              <a:rPr lang="en-US" sz="128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STATEMENT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16925" y="1349851"/>
            <a:ext cx="3708250" cy="7587300"/>
          </a:xfrm>
          <a:custGeom>
            <a:avLst/>
            <a:gdLst/>
            <a:ahLst/>
            <a:cxnLst/>
            <a:rect r="r" b="b" t="t" l="l"/>
            <a:pathLst>
              <a:path h="7587300" w="3708250">
                <a:moveTo>
                  <a:pt x="0" y="0"/>
                </a:moveTo>
                <a:lnTo>
                  <a:pt x="3708250" y="0"/>
                </a:lnTo>
                <a:lnTo>
                  <a:pt x="3708250" y="7587300"/>
                </a:lnTo>
                <a:lnTo>
                  <a:pt x="0" y="7587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020700" y="-679000"/>
            <a:ext cx="4381800" cy="3885600"/>
            <a:chOff x="0" y="0"/>
            <a:chExt cx="5842400" cy="5180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842381" cy="5180838"/>
            </a:xfrm>
            <a:custGeom>
              <a:avLst/>
              <a:gdLst/>
              <a:ahLst/>
              <a:cxnLst/>
              <a:rect r="r" b="b" t="t" l="l"/>
              <a:pathLst>
                <a:path h="5180838" w="5842381">
                  <a:moveTo>
                    <a:pt x="5791581" y="101600"/>
                  </a:moveTo>
                  <a:lnTo>
                    <a:pt x="50800" y="101600"/>
                  </a:lnTo>
                  <a:lnTo>
                    <a:pt x="50800" y="50800"/>
                  </a:lnTo>
                  <a:lnTo>
                    <a:pt x="101600" y="50800"/>
                  </a:lnTo>
                  <a:lnTo>
                    <a:pt x="101600" y="5130038"/>
                  </a:lnTo>
                  <a:lnTo>
                    <a:pt x="50800" y="5130038"/>
                  </a:lnTo>
                  <a:lnTo>
                    <a:pt x="50800" y="5079238"/>
                  </a:lnTo>
                  <a:lnTo>
                    <a:pt x="5791581" y="5079238"/>
                  </a:lnTo>
                  <a:lnTo>
                    <a:pt x="5791581" y="5130038"/>
                  </a:lnTo>
                  <a:lnTo>
                    <a:pt x="5740781" y="5130038"/>
                  </a:lnTo>
                  <a:lnTo>
                    <a:pt x="5740781" y="50800"/>
                  </a:lnTo>
                  <a:lnTo>
                    <a:pt x="5791581" y="50800"/>
                  </a:lnTo>
                  <a:lnTo>
                    <a:pt x="5791581" y="101600"/>
                  </a:lnTo>
                  <a:moveTo>
                    <a:pt x="5791581" y="0"/>
                  </a:moveTo>
                  <a:cubicBezTo>
                    <a:pt x="5819648" y="0"/>
                    <a:pt x="5842381" y="22733"/>
                    <a:pt x="5842381" y="50800"/>
                  </a:cubicBezTo>
                  <a:lnTo>
                    <a:pt x="5842381" y="5130038"/>
                  </a:lnTo>
                  <a:cubicBezTo>
                    <a:pt x="5842381" y="5158105"/>
                    <a:pt x="5819648" y="5180838"/>
                    <a:pt x="5791581" y="5180838"/>
                  </a:cubicBezTo>
                  <a:lnTo>
                    <a:pt x="50800" y="5180838"/>
                  </a:lnTo>
                  <a:cubicBezTo>
                    <a:pt x="22733" y="5180838"/>
                    <a:pt x="0" y="5158105"/>
                    <a:pt x="0" y="5130038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lnTo>
                    <a:pt x="5791581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8380" y="-26975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003350" y="4112350"/>
            <a:ext cx="3276000" cy="3276000"/>
            <a:chOff x="0" y="0"/>
            <a:chExt cx="4368000" cy="4368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68038" cy="4368038"/>
            </a:xfrm>
            <a:custGeom>
              <a:avLst/>
              <a:gdLst/>
              <a:ahLst/>
              <a:cxnLst/>
              <a:rect r="r" b="b" t="t" l="l"/>
              <a:pathLst>
                <a:path h="4368038" w="4368038">
                  <a:moveTo>
                    <a:pt x="0" y="2184019"/>
                  </a:moveTo>
                  <a:cubicBezTo>
                    <a:pt x="0" y="977773"/>
                    <a:pt x="977773" y="0"/>
                    <a:pt x="2184019" y="0"/>
                  </a:cubicBezTo>
                  <a:cubicBezTo>
                    <a:pt x="3390265" y="0"/>
                    <a:pt x="4368038" y="977773"/>
                    <a:pt x="4368038" y="2184019"/>
                  </a:cubicBezTo>
                  <a:cubicBezTo>
                    <a:pt x="4368038" y="3390265"/>
                    <a:pt x="3390138" y="4368038"/>
                    <a:pt x="2184019" y="4368038"/>
                  </a:cubicBezTo>
                  <a:cubicBezTo>
                    <a:pt x="977900" y="4368038"/>
                    <a:pt x="0" y="3390138"/>
                    <a:pt x="0" y="2184019"/>
                  </a:cubicBezTo>
                  <a:close/>
                </a:path>
              </a:pathLst>
            </a:custGeom>
            <a:solidFill>
              <a:srgbClr val="BE4032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517875" y="1043650"/>
            <a:ext cx="1130544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59"/>
              </a:lnSpc>
            </a:pPr>
            <a:r>
              <a:rPr lang="en-US" sz="68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CAPTURING EMOTION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17875" y="2797300"/>
            <a:ext cx="8718150" cy="413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Whilst movies can implement this efficiently through human actors, it can get a little difficult when it comes to animation, especially when it comes to animating over many frames with animators generally using real life references to draw over. </a:t>
            </a: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</a:p>
          <a:p>
            <a:pPr algn="l" marL="990600" indent="-495300" lvl="1">
              <a:lnSpc>
                <a:spcPts val="360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057625" y="1253101"/>
            <a:ext cx="3060550" cy="7780800"/>
          </a:xfrm>
          <a:custGeom>
            <a:avLst/>
            <a:gdLst/>
            <a:ahLst/>
            <a:cxnLst/>
            <a:rect r="r" b="b" t="t" l="l"/>
            <a:pathLst>
              <a:path h="7780800" w="3060550">
                <a:moveTo>
                  <a:pt x="0" y="0"/>
                </a:moveTo>
                <a:lnTo>
                  <a:pt x="3060550" y="0"/>
                </a:lnTo>
                <a:lnTo>
                  <a:pt x="3060550" y="7780800"/>
                </a:lnTo>
                <a:lnTo>
                  <a:pt x="0" y="7780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3869207" y="409043"/>
            <a:ext cx="3962789" cy="5192149"/>
            <a:chOff x="0" y="0"/>
            <a:chExt cx="4881600" cy="639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81626" cy="6395974"/>
            </a:xfrm>
            <a:custGeom>
              <a:avLst/>
              <a:gdLst/>
              <a:ahLst/>
              <a:cxnLst/>
              <a:rect r="r" b="b" t="t" l="l"/>
              <a:pathLst>
                <a:path h="6395974" w="4881626">
                  <a:moveTo>
                    <a:pt x="50800" y="0"/>
                  </a:moveTo>
                  <a:lnTo>
                    <a:pt x="4830826" y="0"/>
                  </a:lnTo>
                  <a:cubicBezTo>
                    <a:pt x="4858893" y="0"/>
                    <a:pt x="4881626" y="22733"/>
                    <a:pt x="4881626" y="50800"/>
                  </a:cubicBezTo>
                  <a:lnTo>
                    <a:pt x="4881626" y="6345174"/>
                  </a:lnTo>
                  <a:cubicBezTo>
                    <a:pt x="4881626" y="6373241"/>
                    <a:pt x="4858893" y="6395974"/>
                    <a:pt x="4830826" y="6395974"/>
                  </a:cubicBezTo>
                  <a:lnTo>
                    <a:pt x="50800" y="6395974"/>
                  </a:lnTo>
                  <a:cubicBezTo>
                    <a:pt x="22733" y="6395974"/>
                    <a:pt x="0" y="6373241"/>
                    <a:pt x="0" y="6345174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6345174"/>
                  </a:lnTo>
                  <a:lnTo>
                    <a:pt x="50800" y="6345174"/>
                  </a:lnTo>
                  <a:lnTo>
                    <a:pt x="50800" y="6294374"/>
                  </a:lnTo>
                  <a:lnTo>
                    <a:pt x="4830826" y="6294374"/>
                  </a:lnTo>
                  <a:lnTo>
                    <a:pt x="4830826" y="6345174"/>
                  </a:lnTo>
                  <a:lnTo>
                    <a:pt x="4780026" y="6345174"/>
                  </a:lnTo>
                  <a:lnTo>
                    <a:pt x="4780026" y="50800"/>
                  </a:lnTo>
                  <a:lnTo>
                    <a:pt x="4830826" y="50800"/>
                  </a:lnTo>
                  <a:lnTo>
                    <a:pt x="4830826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028700" y="1640300"/>
            <a:ext cx="3276000" cy="3276000"/>
            <a:chOff x="0" y="0"/>
            <a:chExt cx="4368000" cy="4368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68038" cy="4368038"/>
            </a:xfrm>
            <a:custGeom>
              <a:avLst/>
              <a:gdLst/>
              <a:ahLst/>
              <a:cxnLst/>
              <a:rect r="r" b="b" t="t" l="l"/>
              <a:pathLst>
                <a:path h="4368038" w="4368038">
                  <a:moveTo>
                    <a:pt x="0" y="2184019"/>
                  </a:moveTo>
                  <a:cubicBezTo>
                    <a:pt x="0" y="977773"/>
                    <a:pt x="977773" y="0"/>
                    <a:pt x="2184019" y="0"/>
                  </a:cubicBezTo>
                  <a:cubicBezTo>
                    <a:pt x="3390265" y="0"/>
                    <a:pt x="4368038" y="977773"/>
                    <a:pt x="4368038" y="2184019"/>
                  </a:cubicBezTo>
                  <a:cubicBezTo>
                    <a:pt x="4368038" y="3390265"/>
                    <a:pt x="3390138" y="4368038"/>
                    <a:pt x="2184019" y="4368038"/>
                  </a:cubicBezTo>
                  <a:cubicBezTo>
                    <a:pt x="977900" y="4368038"/>
                    <a:pt x="0" y="3390138"/>
                    <a:pt x="0" y="2184019"/>
                  </a:cubicBezTo>
                  <a:close/>
                </a:path>
              </a:pathLst>
            </a:custGeom>
            <a:solidFill>
              <a:srgbClr val="BE403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861724" y="2464675"/>
            <a:ext cx="6241200" cy="7506600"/>
            <a:chOff x="0" y="0"/>
            <a:chExt cx="8321600" cy="10008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321548" cy="10008743"/>
            </a:xfrm>
            <a:custGeom>
              <a:avLst/>
              <a:gdLst/>
              <a:ahLst/>
              <a:cxnLst/>
              <a:rect r="r" b="b" t="t" l="l"/>
              <a:pathLst>
                <a:path h="10008743" w="8321548">
                  <a:moveTo>
                    <a:pt x="50800" y="0"/>
                  </a:moveTo>
                  <a:lnTo>
                    <a:pt x="8270748" y="0"/>
                  </a:lnTo>
                  <a:cubicBezTo>
                    <a:pt x="8298815" y="0"/>
                    <a:pt x="8321548" y="22733"/>
                    <a:pt x="8321548" y="50800"/>
                  </a:cubicBezTo>
                  <a:lnTo>
                    <a:pt x="8321548" y="9957943"/>
                  </a:lnTo>
                  <a:cubicBezTo>
                    <a:pt x="8321548" y="9986011"/>
                    <a:pt x="8298815" y="10008743"/>
                    <a:pt x="8270748" y="10008743"/>
                  </a:cubicBezTo>
                  <a:lnTo>
                    <a:pt x="50800" y="10008743"/>
                  </a:lnTo>
                  <a:cubicBezTo>
                    <a:pt x="22733" y="10008743"/>
                    <a:pt x="0" y="9986011"/>
                    <a:pt x="0" y="9957943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9957943"/>
                  </a:lnTo>
                  <a:lnTo>
                    <a:pt x="50800" y="9957943"/>
                  </a:lnTo>
                  <a:lnTo>
                    <a:pt x="50800" y="9907143"/>
                  </a:lnTo>
                  <a:lnTo>
                    <a:pt x="8270748" y="9907143"/>
                  </a:lnTo>
                  <a:lnTo>
                    <a:pt x="8270748" y="9957943"/>
                  </a:lnTo>
                  <a:lnTo>
                    <a:pt x="8219948" y="9957943"/>
                  </a:lnTo>
                  <a:lnTo>
                    <a:pt x="8219948" y="50800"/>
                  </a:lnTo>
                  <a:lnTo>
                    <a:pt x="8270748" y="50800"/>
                  </a:lnTo>
                  <a:lnTo>
                    <a:pt x="8270748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4687257" y="2205395"/>
            <a:ext cx="1516328" cy="1516328"/>
          </a:xfrm>
          <a:custGeom>
            <a:avLst/>
            <a:gdLst/>
            <a:ahLst/>
            <a:cxnLst/>
            <a:rect r="r" b="b" t="t" l="l"/>
            <a:pathLst>
              <a:path h="1516328" w="1516328">
                <a:moveTo>
                  <a:pt x="0" y="0"/>
                </a:moveTo>
                <a:lnTo>
                  <a:pt x="1516328" y="0"/>
                </a:lnTo>
                <a:lnTo>
                  <a:pt x="1516328" y="1516328"/>
                </a:lnTo>
                <a:lnTo>
                  <a:pt x="0" y="15163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639432" y="2682331"/>
            <a:ext cx="866167" cy="1039392"/>
          </a:xfrm>
          <a:custGeom>
            <a:avLst/>
            <a:gdLst/>
            <a:ahLst/>
            <a:cxnLst/>
            <a:rect r="r" b="b" t="t" l="l"/>
            <a:pathLst>
              <a:path h="1039392" w="866167">
                <a:moveTo>
                  <a:pt x="0" y="0"/>
                </a:moveTo>
                <a:lnTo>
                  <a:pt x="866167" y="0"/>
                </a:lnTo>
                <a:lnTo>
                  <a:pt x="866167" y="1039392"/>
                </a:lnTo>
                <a:lnTo>
                  <a:pt x="0" y="10393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10593201">
            <a:off x="6729923" y="1957874"/>
            <a:ext cx="4365534" cy="1233263"/>
          </a:xfrm>
          <a:custGeom>
            <a:avLst/>
            <a:gdLst/>
            <a:ahLst/>
            <a:cxnLst/>
            <a:rect r="r" b="b" t="t" l="l"/>
            <a:pathLst>
              <a:path h="1233263" w="4365534">
                <a:moveTo>
                  <a:pt x="4365534" y="0"/>
                </a:moveTo>
                <a:lnTo>
                  <a:pt x="0" y="0"/>
                </a:lnTo>
                <a:lnTo>
                  <a:pt x="0" y="1233263"/>
                </a:lnTo>
                <a:lnTo>
                  <a:pt x="4365534" y="1233263"/>
                </a:lnTo>
                <a:lnTo>
                  <a:pt x="436553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77774" y="537900"/>
            <a:ext cx="1522515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68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PROBLEM, MEET SOLUTION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34346" y="3836023"/>
            <a:ext cx="502215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9"/>
              </a:lnSpc>
            </a:pPr>
            <a:r>
              <a:rPr lang="en-US" sz="68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problem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34346" y="4979023"/>
            <a:ext cx="5022150" cy="413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Capturing emotions is critical to storytelling; accurate emotion classification is crucial for visual storytelling, enhancing user experiences, and supporting content creators.</a:t>
            </a:r>
          </a:p>
          <a:p>
            <a:pPr algn="ctr">
              <a:lnSpc>
                <a:spcPts val="3600"/>
              </a:lnSpc>
            </a:pPr>
          </a:p>
          <a:p>
            <a:pPr algn="ctr">
              <a:lnSpc>
                <a:spcPts val="360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561440" y="3845548"/>
            <a:ext cx="5022150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SOLUTION!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71249" y="4897250"/>
            <a:ext cx="5022150" cy="367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We aim to develop a machine learning model able to classify emotions from art, especially anime. 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The model will identify emotions such as happiness, sadness, anger, and surprise from a given image.</a:t>
            </a: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2419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144071" y="-1000635"/>
            <a:ext cx="3869435" cy="3869435"/>
            <a:chOff x="0" y="0"/>
            <a:chExt cx="4368000" cy="4368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68038" cy="4368038"/>
            </a:xfrm>
            <a:custGeom>
              <a:avLst/>
              <a:gdLst/>
              <a:ahLst/>
              <a:cxnLst/>
              <a:rect r="r" b="b" t="t" l="l"/>
              <a:pathLst>
                <a:path h="4368038" w="4368038">
                  <a:moveTo>
                    <a:pt x="0" y="2184019"/>
                  </a:moveTo>
                  <a:cubicBezTo>
                    <a:pt x="0" y="977773"/>
                    <a:pt x="977773" y="0"/>
                    <a:pt x="2184019" y="0"/>
                  </a:cubicBezTo>
                  <a:cubicBezTo>
                    <a:pt x="3390265" y="0"/>
                    <a:pt x="4368038" y="977773"/>
                    <a:pt x="4368038" y="2184019"/>
                  </a:cubicBezTo>
                  <a:cubicBezTo>
                    <a:pt x="4368038" y="3390265"/>
                    <a:pt x="3390138" y="4368038"/>
                    <a:pt x="2184019" y="4368038"/>
                  </a:cubicBezTo>
                  <a:cubicBezTo>
                    <a:pt x="977900" y="4368038"/>
                    <a:pt x="0" y="3390138"/>
                    <a:pt x="0" y="2184019"/>
                  </a:cubicBezTo>
                  <a:close/>
                </a:path>
              </a:pathLst>
            </a:custGeom>
            <a:solidFill>
              <a:srgbClr val="BE403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348350" y="3761292"/>
            <a:ext cx="8524200" cy="1839000"/>
            <a:chOff x="0" y="0"/>
            <a:chExt cx="11365600" cy="2452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365611" cy="2451989"/>
            </a:xfrm>
            <a:custGeom>
              <a:avLst/>
              <a:gdLst/>
              <a:ahLst/>
              <a:cxnLst/>
              <a:rect r="r" b="b" t="t" l="l"/>
              <a:pathLst>
                <a:path h="2451989" w="11365611">
                  <a:moveTo>
                    <a:pt x="50800" y="0"/>
                  </a:moveTo>
                  <a:lnTo>
                    <a:pt x="11314811" y="0"/>
                  </a:lnTo>
                  <a:cubicBezTo>
                    <a:pt x="11342878" y="0"/>
                    <a:pt x="11365611" y="22733"/>
                    <a:pt x="11365611" y="50800"/>
                  </a:cubicBezTo>
                  <a:lnTo>
                    <a:pt x="11365611" y="2401189"/>
                  </a:lnTo>
                  <a:cubicBezTo>
                    <a:pt x="11365611" y="2429256"/>
                    <a:pt x="11342878" y="2451989"/>
                    <a:pt x="11314811" y="2451989"/>
                  </a:cubicBezTo>
                  <a:lnTo>
                    <a:pt x="50800" y="2451989"/>
                  </a:lnTo>
                  <a:cubicBezTo>
                    <a:pt x="22733" y="2451989"/>
                    <a:pt x="0" y="2429256"/>
                    <a:pt x="0" y="2401189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2401189"/>
                  </a:lnTo>
                  <a:lnTo>
                    <a:pt x="50800" y="2401189"/>
                  </a:lnTo>
                  <a:lnTo>
                    <a:pt x="50800" y="2350389"/>
                  </a:lnTo>
                  <a:lnTo>
                    <a:pt x="11314811" y="2350389"/>
                  </a:lnTo>
                  <a:lnTo>
                    <a:pt x="11314811" y="2401189"/>
                  </a:lnTo>
                  <a:lnTo>
                    <a:pt x="11264011" y="2401189"/>
                  </a:lnTo>
                  <a:lnTo>
                    <a:pt x="11264011" y="50800"/>
                  </a:lnTo>
                  <a:lnTo>
                    <a:pt x="11314811" y="50800"/>
                  </a:lnTo>
                  <a:lnTo>
                    <a:pt x="11314811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114665"/>
            <a:ext cx="3722550" cy="2505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80"/>
              </a:lnSpc>
            </a:pPr>
            <a:r>
              <a:rPr lang="en-US" sz="16400">
                <a:solidFill>
                  <a:srgbClr val="BE4032"/>
                </a:solidFill>
                <a:latin typeface="Archivo Black"/>
                <a:ea typeface="Archivo Black"/>
                <a:cs typeface="Archivo Black"/>
                <a:sym typeface="Archivo Black"/>
              </a:rPr>
              <a:t>02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687152" y="274659"/>
            <a:ext cx="6817830" cy="2355432"/>
          </a:xfrm>
          <a:custGeom>
            <a:avLst/>
            <a:gdLst/>
            <a:ahLst/>
            <a:cxnLst/>
            <a:rect r="r" b="b" t="t" l="l"/>
            <a:pathLst>
              <a:path h="2355432" w="6817830">
                <a:moveTo>
                  <a:pt x="0" y="0"/>
                </a:moveTo>
                <a:lnTo>
                  <a:pt x="6817831" y="0"/>
                </a:lnTo>
                <a:lnTo>
                  <a:pt x="6817831" y="2355433"/>
                </a:lnTo>
                <a:lnTo>
                  <a:pt x="0" y="23554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120456" y="2868800"/>
            <a:ext cx="3193122" cy="4911357"/>
          </a:xfrm>
          <a:custGeom>
            <a:avLst/>
            <a:gdLst/>
            <a:ahLst/>
            <a:cxnLst/>
            <a:rect r="r" b="b" t="t" l="l"/>
            <a:pathLst>
              <a:path h="4911357" w="3193122">
                <a:moveTo>
                  <a:pt x="0" y="0"/>
                </a:moveTo>
                <a:lnTo>
                  <a:pt x="3193122" y="0"/>
                </a:lnTo>
                <a:lnTo>
                  <a:pt x="3193122" y="4911357"/>
                </a:lnTo>
                <a:lnTo>
                  <a:pt x="0" y="49113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4326550" y="-446800"/>
            <a:ext cx="3546000" cy="6631200"/>
            <a:chOff x="0" y="0"/>
            <a:chExt cx="4728000" cy="88416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727956" cy="8841613"/>
            </a:xfrm>
            <a:custGeom>
              <a:avLst/>
              <a:gdLst/>
              <a:ahLst/>
              <a:cxnLst/>
              <a:rect r="r" b="b" t="t" l="l"/>
              <a:pathLst>
                <a:path h="8841613" w="4727956">
                  <a:moveTo>
                    <a:pt x="50800" y="0"/>
                  </a:moveTo>
                  <a:lnTo>
                    <a:pt x="4677156" y="0"/>
                  </a:lnTo>
                  <a:cubicBezTo>
                    <a:pt x="4705223" y="0"/>
                    <a:pt x="4727956" y="22733"/>
                    <a:pt x="4727956" y="50800"/>
                  </a:cubicBezTo>
                  <a:lnTo>
                    <a:pt x="4727956" y="8790813"/>
                  </a:lnTo>
                  <a:cubicBezTo>
                    <a:pt x="4727956" y="8818880"/>
                    <a:pt x="4705223" y="8841613"/>
                    <a:pt x="4677156" y="8841613"/>
                  </a:cubicBezTo>
                  <a:lnTo>
                    <a:pt x="50800" y="8841613"/>
                  </a:lnTo>
                  <a:cubicBezTo>
                    <a:pt x="22733" y="8841613"/>
                    <a:pt x="0" y="8818880"/>
                    <a:pt x="0" y="8790813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8790813"/>
                  </a:lnTo>
                  <a:lnTo>
                    <a:pt x="50800" y="8790813"/>
                  </a:lnTo>
                  <a:lnTo>
                    <a:pt x="50800" y="8740013"/>
                  </a:lnTo>
                  <a:lnTo>
                    <a:pt x="4677156" y="8740013"/>
                  </a:lnTo>
                  <a:lnTo>
                    <a:pt x="4677156" y="8790813"/>
                  </a:lnTo>
                  <a:lnTo>
                    <a:pt x="4626356" y="8790813"/>
                  </a:lnTo>
                  <a:lnTo>
                    <a:pt x="4626356" y="50800"/>
                  </a:lnTo>
                  <a:lnTo>
                    <a:pt x="4677156" y="50800"/>
                  </a:lnTo>
                  <a:lnTo>
                    <a:pt x="4677156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516119" y="2620567"/>
            <a:ext cx="17664462" cy="7118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86"/>
              </a:lnSpc>
            </a:pPr>
            <a:r>
              <a:rPr lang="en-US" sz="15571">
                <a:solidFill>
                  <a:srgbClr val="BE4032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DATASET</a:t>
            </a:r>
          </a:p>
          <a:p>
            <a:pPr algn="l">
              <a:lnSpc>
                <a:spcPts val="18686"/>
              </a:lnSpc>
            </a:pPr>
            <a:r>
              <a:rPr lang="en-US" sz="15571">
                <a:solidFill>
                  <a:srgbClr val="BE4032"/>
                </a:solidFill>
                <a:latin typeface="Archivo Black"/>
                <a:ea typeface="Archivo Black"/>
                <a:cs typeface="Archivo Black"/>
                <a:sym typeface="Archivo Black"/>
              </a:rPr>
              <a:t>AND METHODOLOGY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DAGNrPLIIJE</dc:identifier>
  <dcterms:modified xsi:type="dcterms:W3CDTF">2011-08-01T06:04:30Z</dcterms:modified>
  <cp:revision>1</cp:revision>
  <dc:title>Anime Detection Model group 8.pptx</dc:title>
</cp:coreProperties>
</file>